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5" r:id="rId3"/>
    <p:sldId id="327" r:id="rId4"/>
    <p:sldId id="330" r:id="rId5"/>
    <p:sldId id="389" r:id="rId6"/>
    <p:sldId id="338" r:id="rId7"/>
    <p:sldId id="387" r:id="rId8"/>
    <p:sldId id="369" r:id="rId9"/>
    <p:sldId id="342" r:id="rId10"/>
    <p:sldId id="370" r:id="rId11"/>
    <p:sldId id="390" r:id="rId12"/>
    <p:sldId id="394" r:id="rId13"/>
    <p:sldId id="392" r:id="rId14"/>
    <p:sldId id="393" r:id="rId15"/>
    <p:sldId id="371" r:id="rId16"/>
    <p:sldId id="372" r:id="rId17"/>
    <p:sldId id="374" r:id="rId18"/>
    <p:sldId id="373" r:id="rId19"/>
    <p:sldId id="376" r:id="rId20"/>
    <p:sldId id="378" r:id="rId21"/>
    <p:sldId id="379" r:id="rId22"/>
    <p:sldId id="380" r:id="rId23"/>
    <p:sldId id="382" r:id="rId24"/>
    <p:sldId id="383" r:id="rId25"/>
    <p:sldId id="385" r:id="rId26"/>
    <p:sldId id="386" r:id="rId27"/>
    <p:sldId id="384" r:id="rId28"/>
    <p:sldId id="388" r:id="rId29"/>
    <p:sldId id="375" r:id="rId30"/>
    <p:sldId id="381" r:id="rId3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545D93-03A4-777D-3F6B-7792BC11BF90}" name="Secrétariat GCS ASO" initials="SGA" userId="S::secretariat@gcs-aso.fr::4743fdfc-61f9-4e86-b182-a5c9cf3fe2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17D78-EA1A-4C64-8744-10C6E2EF4AC4}" v="1925" dt="2022-04-05T10:38:33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447" autoAdjust="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étariat GCS ASO" userId="4743fdfc-61f9-4e86-b182-a5c9cf3fe27b" providerId="ADAL" clId="{F2C17D78-EA1A-4C64-8744-10C6E2EF4AC4}"/>
    <pc:docChg chg="undo custSel addSld delSld modSld sldOrd modMainMaster">
      <pc:chgData name="Secrétariat GCS ASO" userId="4743fdfc-61f9-4e86-b182-a5c9cf3fe27b" providerId="ADAL" clId="{F2C17D78-EA1A-4C64-8744-10C6E2EF4AC4}" dt="2022-04-05T10:38:33.634" v="8611" actId="1076"/>
      <pc:docMkLst>
        <pc:docMk/>
      </pc:docMkLst>
      <pc:sldChg chg="addSp delSp modSp mod">
        <pc:chgData name="Secrétariat GCS ASO" userId="4743fdfc-61f9-4e86-b182-a5c9cf3fe27b" providerId="ADAL" clId="{F2C17D78-EA1A-4C64-8744-10C6E2EF4AC4}" dt="2022-04-05T10:38:33.634" v="8611" actId="1076"/>
        <pc:sldMkLst>
          <pc:docMk/>
          <pc:sldMk cId="3469334975" sldId="257"/>
        </pc:sldMkLst>
        <pc:spChg chg="del mod">
          <ac:chgData name="Secrétariat GCS ASO" userId="4743fdfc-61f9-4e86-b182-a5c9cf3fe27b" providerId="ADAL" clId="{F2C17D78-EA1A-4C64-8744-10C6E2EF4AC4}" dt="2022-04-05T10:28:46.603" v="8562" actId="478"/>
          <ac:spMkLst>
            <pc:docMk/>
            <pc:sldMk cId="3469334975" sldId="257"/>
            <ac:spMk id="2" creationId="{B14E4F84-C070-47A1-A397-C352A75737C9}"/>
          </ac:spMkLst>
        </pc:spChg>
        <pc:spChg chg="mod">
          <ac:chgData name="Secrétariat GCS ASO" userId="4743fdfc-61f9-4e86-b182-a5c9cf3fe27b" providerId="ADAL" clId="{F2C17D78-EA1A-4C64-8744-10C6E2EF4AC4}" dt="2022-04-04T13:29:55.319" v="6614" actId="207"/>
          <ac:spMkLst>
            <pc:docMk/>
            <pc:sldMk cId="3469334975" sldId="257"/>
            <ac:spMk id="4" creationId="{16730721-310D-425D-B982-AE19AA6E161C}"/>
          </ac:spMkLst>
        </pc:spChg>
        <pc:spChg chg="mod ord">
          <ac:chgData name="Secrétariat GCS ASO" userId="4743fdfc-61f9-4e86-b182-a5c9cf3fe27b" providerId="ADAL" clId="{F2C17D78-EA1A-4C64-8744-10C6E2EF4AC4}" dt="2022-04-05T10:31:56.514" v="8584" actId="171"/>
          <ac:spMkLst>
            <pc:docMk/>
            <pc:sldMk cId="3469334975" sldId="257"/>
            <ac:spMk id="5" creationId="{E5A5E4E7-A772-453B-B69F-C736C0B4CC11}"/>
          </ac:spMkLst>
        </pc:spChg>
        <pc:spChg chg="add del mod">
          <ac:chgData name="Secrétariat GCS ASO" userId="4743fdfc-61f9-4e86-b182-a5c9cf3fe27b" providerId="ADAL" clId="{F2C17D78-EA1A-4C64-8744-10C6E2EF4AC4}" dt="2022-04-05T10:28:52.301" v="8565" actId="478"/>
          <ac:spMkLst>
            <pc:docMk/>
            <pc:sldMk cId="3469334975" sldId="257"/>
            <ac:spMk id="6" creationId="{AB1898F2-3DCD-4987-BBDF-DD5FF9521DC6}"/>
          </ac:spMkLst>
        </pc:spChg>
        <pc:spChg chg="mod">
          <ac:chgData name="Secrétariat GCS ASO" userId="4743fdfc-61f9-4e86-b182-a5c9cf3fe27b" providerId="ADAL" clId="{F2C17D78-EA1A-4C64-8744-10C6E2EF4AC4}" dt="2022-03-16T15:29:12.126" v="965" actId="14100"/>
          <ac:spMkLst>
            <pc:docMk/>
            <pc:sldMk cId="3469334975" sldId="257"/>
            <ac:spMk id="8" creationId="{61642CAE-F715-4924-9DE5-D1059711B068}"/>
          </ac:spMkLst>
        </pc:spChg>
        <pc:spChg chg="mod">
          <ac:chgData name="Secrétariat GCS ASO" userId="4743fdfc-61f9-4e86-b182-a5c9cf3fe27b" providerId="ADAL" clId="{F2C17D78-EA1A-4C64-8744-10C6E2EF4AC4}" dt="2022-03-16T15:28:56.483" v="956" actId="14861"/>
          <ac:spMkLst>
            <pc:docMk/>
            <pc:sldMk cId="3469334975" sldId="257"/>
            <ac:spMk id="9" creationId="{BC853B9F-71F5-40C4-A162-661F59A63976}"/>
          </ac:spMkLst>
        </pc:spChg>
        <pc:picChg chg="del mod">
          <ac:chgData name="Secrétariat GCS ASO" userId="4743fdfc-61f9-4e86-b182-a5c9cf3fe27b" providerId="ADAL" clId="{F2C17D78-EA1A-4C64-8744-10C6E2EF4AC4}" dt="2022-03-16T15:30:01.203" v="978" actId="478"/>
          <ac:picMkLst>
            <pc:docMk/>
            <pc:sldMk cId="3469334975" sldId="257"/>
            <ac:picMk id="7" creationId="{26B98FB7-6560-44BC-BFD6-9A27E63BE278}"/>
          </ac:picMkLst>
        </pc:picChg>
        <pc:picChg chg="add mod">
          <ac:chgData name="Secrétariat GCS ASO" userId="4743fdfc-61f9-4e86-b182-a5c9cf3fe27b" providerId="ADAL" clId="{F2C17D78-EA1A-4C64-8744-10C6E2EF4AC4}" dt="2022-04-05T10:38:33.634" v="8611" actId="1076"/>
          <ac:picMkLst>
            <pc:docMk/>
            <pc:sldMk cId="3469334975" sldId="257"/>
            <ac:picMk id="7" creationId="{466372D8-3AE8-4629-A875-3BE4623CBEED}"/>
          </ac:picMkLst>
        </pc:picChg>
        <pc:picChg chg="add del mod">
          <ac:chgData name="Secrétariat GCS ASO" userId="4743fdfc-61f9-4e86-b182-a5c9cf3fe27b" providerId="ADAL" clId="{F2C17D78-EA1A-4C64-8744-10C6E2EF4AC4}" dt="2022-04-05T10:29:30.421" v="8575" actId="478"/>
          <ac:picMkLst>
            <pc:docMk/>
            <pc:sldMk cId="3469334975" sldId="257"/>
            <ac:picMk id="1026" creationId="{3D4B78D6-6C5F-4BE5-A6F6-B5AB26231CB0}"/>
          </ac:picMkLst>
        </pc:picChg>
      </pc:sldChg>
      <pc:sldChg chg="addSp delSp modSp add mod">
        <pc:chgData name="Secrétariat GCS ASO" userId="4743fdfc-61f9-4e86-b182-a5c9cf3fe27b" providerId="ADAL" clId="{F2C17D78-EA1A-4C64-8744-10C6E2EF4AC4}" dt="2022-04-04T13:33:49.807" v="6626" actId="1076"/>
        <pc:sldMkLst>
          <pc:docMk/>
          <pc:sldMk cId="2380124009" sldId="258"/>
        </pc:sldMkLst>
        <pc:spChg chg="del mod">
          <ac:chgData name="Secrétariat GCS ASO" userId="4743fdfc-61f9-4e86-b182-a5c9cf3fe27b" providerId="ADAL" clId="{F2C17D78-EA1A-4C64-8744-10C6E2EF4AC4}" dt="2022-04-01T08:28:39.565" v="2289" actId="478"/>
          <ac:spMkLst>
            <pc:docMk/>
            <pc:sldMk cId="2380124009" sldId="258"/>
            <ac:spMk id="2" creationId="{B14E4F84-C070-47A1-A397-C352A75737C9}"/>
          </ac:spMkLst>
        </pc:spChg>
        <pc:spChg chg="add mod">
          <ac:chgData name="Secrétariat GCS ASO" userId="4743fdfc-61f9-4e86-b182-a5c9cf3fe27b" providerId="ADAL" clId="{F2C17D78-EA1A-4C64-8744-10C6E2EF4AC4}" dt="2022-03-11T14:51:21.870" v="109" actId="164"/>
          <ac:spMkLst>
            <pc:docMk/>
            <pc:sldMk cId="2380124009" sldId="258"/>
            <ac:spMk id="3" creationId="{B9BEC31C-6370-44F7-88A6-10D8470D8C7E}"/>
          </ac:spMkLst>
        </pc:spChg>
        <pc:spChg chg="add mod">
          <ac:chgData name="Secrétariat GCS ASO" userId="4743fdfc-61f9-4e86-b182-a5c9cf3fe27b" providerId="ADAL" clId="{F2C17D78-EA1A-4C64-8744-10C6E2EF4AC4}" dt="2022-04-04T13:30:16.392" v="6617" actId="207"/>
          <ac:spMkLst>
            <pc:docMk/>
            <pc:sldMk cId="2380124009" sldId="258"/>
            <ac:spMk id="3" creationId="{C66F0413-CD22-4F64-83B4-DF1DAD6F440F}"/>
          </ac:spMkLst>
        </pc:spChg>
        <pc:spChg chg="del">
          <ac:chgData name="Secrétariat GCS ASO" userId="4743fdfc-61f9-4e86-b182-a5c9cf3fe27b" providerId="ADAL" clId="{F2C17D78-EA1A-4C64-8744-10C6E2EF4AC4}" dt="2022-03-11T14:44:17.719" v="7" actId="478"/>
          <ac:spMkLst>
            <pc:docMk/>
            <pc:sldMk cId="2380124009" sldId="258"/>
            <ac:spMk id="4" creationId="{16730721-310D-425D-B982-AE19AA6E161C}"/>
          </ac:spMkLst>
        </pc:spChg>
        <pc:spChg chg="add del mod">
          <ac:chgData name="Secrétariat GCS ASO" userId="4743fdfc-61f9-4e86-b182-a5c9cf3fe27b" providerId="ADAL" clId="{F2C17D78-EA1A-4C64-8744-10C6E2EF4AC4}" dt="2022-04-01T08:30:17.411" v="2299" actId="478"/>
          <ac:spMkLst>
            <pc:docMk/>
            <pc:sldMk cId="2380124009" sldId="258"/>
            <ac:spMk id="5" creationId="{DBAA3000-D4CC-499F-9859-CCA5ABA5EEC0}"/>
          </ac:spMkLst>
        </pc:spChg>
        <pc:spChg chg="del">
          <ac:chgData name="Secrétariat GCS ASO" userId="4743fdfc-61f9-4e86-b182-a5c9cf3fe27b" providerId="ADAL" clId="{F2C17D78-EA1A-4C64-8744-10C6E2EF4AC4}" dt="2022-03-11T14:44:14.929" v="6" actId="478"/>
          <ac:spMkLst>
            <pc:docMk/>
            <pc:sldMk cId="2380124009" sldId="258"/>
            <ac:spMk id="5" creationId="{E5A5E4E7-A772-453B-B69F-C736C0B4CC11}"/>
          </ac:spMkLst>
        </pc:spChg>
        <pc:spChg chg="add del mod">
          <ac:chgData name="Secrétariat GCS ASO" userId="4743fdfc-61f9-4e86-b182-a5c9cf3fe27b" providerId="ADAL" clId="{F2C17D78-EA1A-4C64-8744-10C6E2EF4AC4}" dt="2022-03-31T09:08:06.118" v="2120" actId="478"/>
          <ac:spMkLst>
            <pc:docMk/>
            <pc:sldMk cId="2380124009" sldId="258"/>
            <ac:spMk id="6" creationId="{00FAF253-5A74-40AD-881C-4EB76D5A8D52}"/>
          </ac:spMkLst>
        </pc:spChg>
        <pc:spChg chg="add mod">
          <ac:chgData name="Secrétariat GCS ASO" userId="4743fdfc-61f9-4e86-b182-a5c9cf3fe27b" providerId="ADAL" clId="{F2C17D78-EA1A-4C64-8744-10C6E2EF4AC4}" dt="2022-04-04T13:33:49.807" v="6626" actId="1076"/>
          <ac:spMkLst>
            <pc:docMk/>
            <pc:sldMk cId="2380124009" sldId="258"/>
            <ac:spMk id="6" creationId="{69EEFEE8-C658-4D44-9DE5-01E706149177}"/>
          </ac:spMkLst>
        </pc:spChg>
        <pc:spChg chg="del">
          <ac:chgData name="Secrétariat GCS ASO" userId="4743fdfc-61f9-4e86-b182-a5c9cf3fe27b" providerId="ADAL" clId="{F2C17D78-EA1A-4C64-8744-10C6E2EF4AC4}" dt="2022-03-11T14:44:21.552" v="9" actId="478"/>
          <ac:spMkLst>
            <pc:docMk/>
            <pc:sldMk cId="2380124009" sldId="258"/>
            <ac:spMk id="8" creationId="{61642CAE-F715-4924-9DE5-D1059711B068}"/>
          </ac:spMkLst>
        </pc:spChg>
        <pc:spChg chg="del">
          <ac:chgData name="Secrétariat GCS ASO" userId="4743fdfc-61f9-4e86-b182-a5c9cf3fe27b" providerId="ADAL" clId="{F2C17D78-EA1A-4C64-8744-10C6E2EF4AC4}" dt="2022-03-11T14:44:19.304" v="8" actId="478"/>
          <ac:spMkLst>
            <pc:docMk/>
            <pc:sldMk cId="2380124009" sldId="258"/>
            <ac:spMk id="9" creationId="{BC853B9F-71F5-40C4-A162-661F59A63976}"/>
          </ac:spMkLst>
        </pc:spChg>
        <pc:spChg chg="add mod">
          <ac:chgData name="Secrétariat GCS ASO" userId="4743fdfc-61f9-4e86-b182-a5c9cf3fe27b" providerId="ADAL" clId="{F2C17D78-EA1A-4C64-8744-10C6E2EF4AC4}" dt="2022-03-11T14:51:21.870" v="109" actId="164"/>
          <ac:spMkLst>
            <pc:docMk/>
            <pc:sldMk cId="2380124009" sldId="258"/>
            <ac:spMk id="10" creationId="{7AB1B3D7-A79F-4DCE-9085-C54170417A2E}"/>
          </ac:spMkLst>
        </pc:spChg>
        <pc:spChg chg="add mod">
          <ac:chgData name="Secrétariat GCS ASO" userId="4743fdfc-61f9-4e86-b182-a5c9cf3fe27b" providerId="ADAL" clId="{F2C17D78-EA1A-4C64-8744-10C6E2EF4AC4}" dt="2022-03-11T14:51:21.870" v="109" actId="164"/>
          <ac:spMkLst>
            <pc:docMk/>
            <pc:sldMk cId="2380124009" sldId="258"/>
            <ac:spMk id="11" creationId="{D5FCEF6C-26C5-48D8-9734-FDE73306CE92}"/>
          </ac:spMkLst>
        </pc:spChg>
        <pc:spChg chg="add mod">
          <ac:chgData name="Secrétariat GCS ASO" userId="4743fdfc-61f9-4e86-b182-a5c9cf3fe27b" providerId="ADAL" clId="{F2C17D78-EA1A-4C64-8744-10C6E2EF4AC4}" dt="2022-03-11T14:51:21.870" v="109" actId="164"/>
          <ac:spMkLst>
            <pc:docMk/>
            <pc:sldMk cId="2380124009" sldId="258"/>
            <ac:spMk id="12" creationId="{3D957F7A-2CDD-448B-8B8D-45599C0DE0E1}"/>
          </ac:spMkLst>
        </pc:spChg>
        <pc:spChg chg="mod">
          <ac:chgData name="Secrétariat GCS ASO" userId="4743fdfc-61f9-4e86-b182-a5c9cf3fe27b" providerId="ADAL" clId="{F2C17D78-EA1A-4C64-8744-10C6E2EF4AC4}" dt="2022-03-11T14:57:56.887" v="183"/>
          <ac:spMkLst>
            <pc:docMk/>
            <pc:sldMk cId="2380124009" sldId="258"/>
            <ac:spMk id="15" creationId="{105E5E09-95EF-4479-8A12-4C908D72D99D}"/>
          </ac:spMkLst>
        </pc:spChg>
        <pc:spChg chg="mod">
          <ac:chgData name="Secrétariat GCS ASO" userId="4743fdfc-61f9-4e86-b182-a5c9cf3fe27b" providerId="ADAL" clId="{F2C17D78-EA1A-4C64-8744-10C6E2EF4AC4}" dt="2022-03-11T14:57:56.887" v="183"/>
          <ac:spMkLst>
            <pc:docMk/>
            <pc:sldMk cId="2380124009" sldId="258"/>
            <ac:spMk id="16" creationId="{F05C876E-9AA5-4B47-9B99-767C7AB459C2}"/>
          </ac:spMkLst>
        </pc:spChg>
        <pc:spChg chg="mod">
          <ac:chgData name="Secrétariat GCS ASO" userId="4743fdfc-61f9-4e86-b182-a5c9cf3fe27b" providerId="ADAL" clId="{F2C17D78-EA1A-4C64-8744-10C6E2EF4AC4}" dt="2022-03-11T14:57:56.887" v="183"/>
          <ac:spMkLst>
            <pc:docMk/>
            <pc:sldMk cId="2380124009" sldId="258"/>
            <ac:spMk id="17" creationId="{C5F68A65-F6DE-49F1-ACF7-9F86481993D6}"/>
          </ac:spMkLst>
        </pc:spChg>
        <pc:spChg chg="mod">
          <ac:chgData name="Secrétariat GCS ASO" userId="4743fdfc-61f9-4e86-b182-a5c9cf3fe27b" providerId="ADAL" clId="{F2C17D78-EA1A-4C64-8744-10C6E2EF4AC4}" dt="2022-03-11T14:57:56.887" v="183"/>
          <ac:spMkLst>
            <pc:docMk/>
            <pc:sldMk cId="2380124009" sldId="258"/>
            <ac:spMk id="18" creationId="{E4697E2A-FB4E-4510-B29E-0294073A6B7D}"/>
          </ac:spMkLst>
        </pc:spChg>
        <pc:grpChg chg="add del mod">
          <ac:chgData name="Secrétariat GCS ASO" userId="4743fdfc-61f9-4e86-b182-a5c9cf3fe27b" providerId="ADAL" clId="{F2C17D78-EA1A-4C64-8744-10C6E2EF4AC4}" dt="2022-03-11T14:51:32.191" v="111" actId="21"/>
          <ac:grpSpMkLst>
            <pc:docMk/>
            <pc:sldMk cId="2380124009" sldId="258"/>
            <ac:grpSpMk id="6" creationId="{ADEBD0FD-3D9E-4483-B74E-A8AEDB0CAFD1}"/>
          </ac:grpSpMkLst>
        </pc:grpChg>
        <pc:grpChg chg="add del mod">
          <ac:chgData name="Secrétariat GCS ASO" userId="4743fdfc-61f9-4e86-b182-a5c9cf3fe27b" providerId="ADAL" clId="{F2C17D78-EA1A-4C64-8744-10C6E2EF4AC4}" dt="2022-03-11T14:59:12.302" v="263" actId="478"/>
          <ac:grpSpMkLst>
            <pc:docMk/>
            <pc:sldMk cId="2380124009" sldId="258"/>
            <ac:grpSpMk id="14" creationId="{200BE8A4-7574-4D61-91E0-14C882FEFF1C}"/>
          </ac:grpSpMkLst>
        </pc:grpChg>
        <pc:graphicFrameChg chg="add del mod">
          <ac:chgData name="Secrétariat GCS ASO" userId="4743fdfc-61f9-4e86-b182-a5c9cf3fe27b" providerId="ADAL" clId="{F2C17D78-EA1A-4C64-8744-10C6E2EF4AC4}" dt="2022-03-11T15:34:35.232" v="846" actId="478"/>
          <ac:graphicFrameMkLst>
            <pc:docMk/>
            <pc:sldMk cId="2380124009" sldId="258"/>
            <ac:graphicFrameMk id="19" creationId="{1493CAC1-53B4-45E0-833C-300E3A8AEBF0}"/>
          </ac:graphicFrameMkLst>
        </pc:graphicFrameChg>
        <pc:graphicFrameChg chg="add mod">
          <ac:chgData name="Secrétariat GCS ASO" userId="4743fdfc-61f9-4e86-b182-a5c9cf3fe27b" providerId="ADAL" clId="{F2C17D78-EA1A-4C64-8744-10C6E2EF4AC4}" dt="2022-03-11T15:01:05.772" v="283"/>
          <ac:graphicFrameMkLst>
            <pc:docMk/>
            <pc:sldMk cId="2380124009" sldId="258"/>
            <ac:graphicFrameMk id="20" creationId="{294FA1B7-C246-4D29-8388-811EF34A914E}"/>
          </ac:graphicFrameMkLst>
        </pc:graphicFrameChg>
        <pc:picChg chg="del">
          <ac:chgData name="Secrétariat GCS ASO" userId="4743fdfc-61f9-4e86-b182-a5c9cf3fe27b" providerId="ADAL" clId="{F2C17D78-EA1A-4C64-8744-10C6E2EF4AC4}" dt="2022-03-30T13:49:40.393" v="1062" actId="478"/>
          <ac:picMkLst>
            <pc:docMk/>
            <pc:sldMk cId="2380124009" sldId="258"/>
            <ac:picMk id="7" creationId="{26B98FB7-6560-44BC-BFD6-9A27E63BE278}"/>
          </ac:picMkLst>
        </pc:picChg>
        <pc:picChg chg="del mod">
          <ac:chgData name="Secrétariat GCS ASO" userId="4743fdfc-61f9-4e86-b182-a5c9cf3fe27b" providerId="ADAL" clId="{F2C17D78-EA1A-4C64-8744-10C6E2EF4AC4}" dt="2022-03-11T14:44:42.607" v="14" actId="21"/>
          <ac:picMkLst>
            <pc:docMk/>
            <pc:sldMk cId="2380124009" sldId="258"/>
            <ac:picMk id="1026" creationId="{3D4B78D6-6C5F-4BE5-A6F6-B5AB26231CB0}"/>
          </ac:picMkLst>
        </pc:picChg>
      </pc:sldChg>
      <pc:sldChg chg="addSp delSp modSp new del mod">
        <pc:chgData name="Secrétariat GCS ASO" userId="4743fdfc-61f9-4e86-b182-a5c9cf3fe27b" providerId="ADAL" clId="{F2C17D78-EA1A-4C64-8744-10C6E2EF4AC4}" dt="2022-03-30T08:26:55.155" v="980" actId="47"/>
        <pc:sldMkLst>
          <pc:docMk/>
          <pc:sldMk cId="716453022" sldId="259"/>
        </pc:sldMkLst>
        <pc:spChg chg="del">
          <ac:chgData name="Secrétariat GCS ASO" userId="4743fdfc-61f9-4e86-b182-a5c9cf3fe27b" providerId="ADAL" clId="{F2C17D78-EA1A-4C64-8744-10C6E2EF4AC4}" dt="2022-03-11T15:01:44.377" v="286" actId="478"/>
          <ac:spMkLst>
            <pc:docMk/>
            <pc:sldMk cId="716453022" sldId="259"/>
            <ac:spMk id="2" creationId="{C5F05117-03D1-4A87-809B-3FAB2D470CC8}"/>
          </ac:spMkLst>
        </pc:spChg>
        <pc:spChg chg="del">
          <ac:chgData name="Secrétariat GCS ASO" userId="4743fdfc-61f9-4e86-b182-a5c9cf3fe27b" providerId="ADAL" clId="{F2C17D78-EA1A-4C64-8744-10C6E2EF4AC4}" dt="2022-03-11T15:01:59.925" v="290" actId="478"/>
          <ac:spMkLst>
            <pc:docMk/>
            <pc:sldMk cId="716453022" sldId="259"/>
            <ac:spMk id="3" creationId="{510040FE-F227-4A74-BB61-A8C5E15AF02D}"/>
          </ac:spMkLst>
        </pc:spChg>
        <pc:spChg chg="add mod">
          <ac:chgData name="Secrétariat GCS ASO" userId="4743fdfc-61f9-4e86-b182-a5c9cf3fe27b" providerId="ADAL" clId="{F2C17D78-EA1A-4C64-8744-10C6E2EF4AC4}" dt="2022-03-14T12:49:33.678" v="936" actId="108"/>
          <ac:spMkLst>
            <pc:docMk/>
            <pc:sldMk cId="716453022" sldId="259"/>
            <ac:spMk id="6" creationId="{46ED3983-0A3E-4853-B429-9EBC91D770E4}"/>
          </ac:spMkLst>
        </pc:spChg>
        <pc:spChg chg="add mod">
          <ac:chgData name="Secrétariat GCS ASO" userId="4743fdfc-61f9-4e86-b182-a5c9cf3fe27b" providerId="ADAL" clId="{F2C17D78-EA1A-4C64-8744-10C6E2EF4AC4}" dt="2022-03-14T12:49:06.645" v="933" actId="6549"/>
          <ac:spMkLst>
            <pc:docMk/>
            <pc:sldMk cId="716453022" sldId="259"/>
            <ac:spMk id="7" creationId="{1C6BE54E-A68E-4793-895F-5AA8A13AB87D}"/>
          </ac:spMkLst>
        </pc:spChg>
        <pc:graphicFrameChg chg="add del mod">
          <ac:chgData name="Secrétariat GCS ASO" userId="4743fdfc-61f9-4e86-b182-a5c9cf3fe27b" providerId="ADAL" clId="{F2C17D78-EA1A-4C64-8744-10C6E2EF4AC4}" dt="2022-03-11T15:01:49.442" v="287" actId="478"/>
          <ac:graphicFrameMkLst>
            <pc:docMk/>
            <pc:sldMk cId="716453022" sldId="259"/>
            <ac:graphicFrameMk id="4" creationId="{D242E7FC-138E-4341-8332-49BBD59E440B}"/>
          </ac:graphicFrameMkLst>
        </pc:graphicFrameChg>
      </pc:sldChg>
      <pc:sldChg chg="addSp delSp modSp new del mod">
        <pc:chgData name="Secrétariat GCS ASO" userId="4743fdfc-61f9-4e86-b182-a5c9cf3fe27b" providerId="ADAL" clId="{F2C17D78-EA1A-4C64-8744-10C6E2EF4AC4}" dt="2022-03-30T08:26:56.232" v="981" actId="47"/>
        <pc:sldMkLst>
          <pc:docMk/>
          <pc:sldMk cId="2085191308" sldId="260"/>
        </pc:sldMkLst>
        <pc:spChg chg="del">
          <ac:chgData name="Secrétariat GCS ASO" userId="4743fdfc-61f9-4e86-b182-a5c9cf3fe27b" providerId="ADAL" clId="{F2C17D78-EA1A-4C64-8744-10C6E2EF4AC4}" dt="2022-03-11T15:03:10.736" v="302" actId="478"/>
          <ac:spMkLst>
            <pc:docMk/>
            <pc:sldMk cId="2085191308" sldId="260"/>
            <ac:spMk id="2" creationId="{964F6E18-A806-492E-BFA0-05FE52EDC18C}"/>
          </ac:spMkLst>
        </pc:spChg>
        <pc:spChg chg="del">
          <ac:chgData name="Secrétariat GCS ASO" userId="4743fdfc-61f9-4e86-b182-a5c9cf3fe27b" providerId="ADAL" clId="{F2C17D78-EA1A-4C64-8744-10C6E2EF4AC4}" dt="2022-03-11T15:03:08.540" v="301" actId="478"/>
          <ac:spMkLst>
            <pc:docMk/>
            <pc:sldMk cId="2085191308" sldId="260"/>
            <ac:spMk id="3" creationId="{1F09E050-9FF6-4626-90F6-D006D24CE056}"/>
          </ac:spMkLst>
        </pc:spChg>
        <pc:spChg chg="add mod">
          <ac:chgData name="Secrétariat GCS ASO" userId="4743fdfc-61f9-4e86-b182-a5c9cf3fe27b" providerId="ADAL" clId="{F2C17D78-EA1A-4C64-8744-10C6E2EF4AC4}" dt="2022-03-11T15:41:55.726" v="878" actId="14100"/>
          <ac:spMkLst>
            <pc:docMk/>
            <pc:sldMk cId="2085191308" sldId="260"/>
            <ac:spMk id="5" creationId="{D78931F6-26DF-4D6B-9790-6AC20E248970}"/>
          </ac:spMkLst>
        </pc:spChg>
        <pc:spChg chg="add mod ord">
          <ac:chgData name="Secrétariat GCS ASO" userId="4743fdfc-61f9-4e86-b182-a5c9cf3fe27b" providerId="ADAL" clId="{F2C17D78-EA1A-4C64-8744-10C6E2EF4AC4}" dt="2022-03-11T15:26:05.712" v="732" actId="207"/>
          <ac:spMkLst>
            <pc:docMk/>
            <pc:sldMk cId="2085191308" sldId="260"/>
            <ac:spMk id="6" creationId="{FFDE1C0D-FC82-4A76-AD78-8DA3C0CD892A}"/>
          </ac:spMkLst>
        </pc:spChg>
        <pc:spChg chg="add mod">
          <ac:chgData name="Secrétariat GCS ASO" userId="4743fdfc-61f9-4e86-b182-a5c9cf3fe27b" providerId="ADAL" clId="{F2C17D78-EA1A-4C64-8744-10C6E2EF4AC4}" dt="2022-03-11T15:25:57.237" v="728" actId="207"/>
          <ac:spMkLst>
            <pc:docMk/>
            <pc:sldMk cId="2085191308" sldId="260"/>
            <ac:spMk id="11" creationId="{F197EBB5-9473-49E4-AFEA-1F3D4426DE0C}"/>
          </ac:spMkLst>
        </pc:spChg>
        <pc:spChg chg="add mod">
          <ac:chgData name="Secrétariat GCS ASO" userId="4743fdfc-61f9-4e86-b182-a5c9cf3fe27b" providerId="ADAL" clId="{F2C17D78-EA1A-4C64-8744-10C6E2EF4AC4}" dt="2022-03-11T15:26:03.544" v="731" actId="207"/>
          <ac:spMkLst>
            <pc:docMk/>
            <pc:sldMk cId="2085191308" sldId="260"/>
            <ac:spMk id="12" creationId="{D19A5B12-1294-4D22-B906-ED5491512984}"/>
          </ac:spMkLst>
        </pc:spChg>
        <pc:spChg chg="add mod">
          <ac:chgData name="Secrétariat GCS ASO" userId="4743fdfc-61f9-4e86-b182-a5c9cf3fe27b" providerId="ADAL" clId="{F2C17D78-EA1A-4C64-8744-10C6E2EF4AC4}" dt="2022-03-11T15:26:01.632" v="730" actId="207"/>
          <ac:spMkLst>
            <pc:docMk/>
            <pc:sldMk cId="2085191308" sldId="260"/>
            <ac:spMk id="16" creationId="{7DC60209-C47D-4E65-94BF-AD427E3030FE}"/>
          </ac:spMkLst>
        </pc:spChg>
        <pc:spChg chg="add mod">
          <ac:chgData name="Secrétariat GCS ASO" userId="4743fdfc-61f9-4e86-b182-a5c9cf3fe27b" providerId="ADAL" clId="{F2C17D78-EA1A-4C64-8744-10C6E2EF4AC4}" dt="2022-03-11T15:25:59.539" v="729" actId="207"/>
          <ac:spMkLst>
            <pc:docMk/>
            <pc:sldMk cId="2085191308" sldId="260"/>
            <ac:spMk id="19" creationId="{14CAD361-8CCA-44D2-9ECB-A51FF2437023}"/>
          </ac:spMkLst>
        </pc:spChg>
        <pc:spChg chg="add mod">
          <ac:chgData name="Secrétariat GCS ASO" userId="4743fdfc-61f9-4e86-b182-a5c9cf3fe27b" providerId="ADAL" clId="{F2C17D78-EA1A-4C64-8744-10C6E2EF4AC4}" dt="2022-03-14T12:50:10.148" v="948" actId="20577"/>
          <ac:spMkLst>
            <pc:docMk/>
            <pc:sldMk cId="2085191308" sldId="260"/>
            <ac:spMk id="31" creationId="{F63D5085-4B89-49BE-835A-DC00E304BC30}"/>
          </ac:spMkLst>
        </pc:spChg>
        <pc:spChg chg="add mod">
          <ac:chgData name="Secrétariat GCS ASO" userId="4743fdfc-61f9-4e86-b182-a5c9cf3fe27b" providerId="ADAL" clId="{F2C17D78-EA1A-4C64-8744-10C6E2EF4AC4}" dt="2022-03-11T15:26:17.118" v="737" actId="207"/>
          <ac:spMkLst>
            <pc:docMk/>
            <pc:sldMk cId="2085191308" sldId="260"/>
            <ac:spMk id="37" creationId="{2C455A33-4C77-4428-99A6-CF78DA316C35}"/>
          </ac:spMkLst>
        </pc:spChg>
        <pc:spChg chg="add mod">
          <ac:chgData name="Secrétariat GCS ASO" userId="4743fdfc-61f9-4e86-b182-a5c9cf3fe27b" providerId="ADAL" clId="{F2C17D78-EA1A-4C64-8744-10C6E2EF4AC4}" dt="2022-03-11T15:26:19.579" v="738" actId="207"/>
          <ac:spMkLst>
            <pc:docMk/>
            <pc:sldMk cId="2085191308" sldId="260"/>
            <ac:spMk id="41" creationId="{426BDBD2-4474-44B1-84E7-8F12C7802041}"/>
          </ac:spMkLst>
        </pc:spChg>
        <pc:spChg chg="add mod">
          <ac:chgData name="Secrétariat GCS ASO" userId="4743fdfc-61f9-4e86-b182-a5c9cf3fe27b" providerId="ADAL" clId="{F2C17D78-EA1A-4C64-8744-10C6E2EF4AC4}" dt="2022-03-11T15:26:14.441" v="736" actId="207"/>
          <ac:spMkLst>
            <pc:docMk/>
            <pc:sldMk cId="2085191308" sldId="260"/>
            <ac:spMk id="44" creationId="{A6577DE3-F22B-404F-B5F3-45B5E3391136}"/>
          </ac:spMkLst>
        </pc:spChg>
        <pc:spChg chg="add mod">
          <ac:chgData name="Secrétariat GCS ASO" userId="4743fdfc-61f9-4e86-b182-a5c9cf3fe27b" providerId="ADAL" clId="{F2C17D78-EA1A-4C64-8744-10C6E2EF4AC4}" dt="2022-03-11T15:26:12.282" v="735" actId="207"/>
          <ac:spMkLst>
            <pc:docMk/>
            <pc:sldMk cId="2085191308" sldId="260"/>
            <ac:spMk id="47" creationId="{FD31B448-0856-4446-A127-B56360FB4F9B}"/>
          </ac:spMkLst>
        </pc:spChg>
        <pc:spChg chg="add mod">
          <ac:chgData name="Secrétariat GCS ASO" userId="4743fdfc-61f9-4e86-b182-a5c9cf3fe27b" providerId="ADAL" clId="{F2C17D78-EA1A-4C64-8744-10C6E2EF4AC4}" dt="2022-03-11T15:26:09.604" v="734" actId="207"/>
          <ac:spMkLst>
            <pc:docMk/>
            <pc:sldMk cId="2085191308" sldId="260"/>
            <ac:spMk id="53" creationId="{61F71F7F-F167-4E04-9F3C-16DC04631FC2}"/>
          </ac:spMkLst>
        </pc:spChg>
        <pc:spChg chg="add mod">
          <ac:chgData name="Secrétariat GCS ASO" userId="4743fdfc-61f9-4e86-b182-a5c9cf3fe27b" providerId="ADAL" clId="{F2C17D78-EA1A-4C64-8744-10C6E2EF4AC4}" dt="2022-03-11T15:26:07.445" v="733" actId="207"/>
          <ac:spMkLst>
            <pc:docMk/>
            <pc:sldMk cId="2085191308" sldId="260"/>
            <ac:spMk id="55" creationId="{FB3D6F2E-18DE-4CB3-B0C8-FBF29E751363}"/>
          </ac:spMkLst>
        </pc:spChg>
        <pc:spChg chg="add mod">
          <ac:chgData name="Secrétariat GCS ASO" userId="4743fdfc-61f9-4e86-b182-a5c9cf3fe27b" providerId="ADAL" clId="{F2C17D78-EA1A-4C64-8744-10C6E2EF4AC4}" dt="2022-03-11T15:28:54.527" v="783" actId="1076"/>
          <ac:spMkLst>
            <pc:docMk/>
            <pc:sldMk cId="2085191308" sldId="260"/>
            <ac:spMk id="65" creationId="{2CB9AD5D-70A0-4EF8-BD20-1485B8F5E3E9}"/>
          </ac:spMkLst>
        </pc:spChg>
        <pc:spChg chg="add mod">
          <ac:chgData name="Secrétariat GCS ASO" userId="4743fdfc-61f9-4e86-b182-a5c9cf3fe27b" providerId="ADAL" clId="{F2C17D78-EA1A-4C64-8744-10C6E2EF4AC4}" dt="2022-03-11T15:29:44.381" v="801" actId="14100"/>
          <ac:spMkLst>
            <pc:docMk/>
            <pc:sldMk cId="2085191308" sldId="260"/>
            <ac:spMk id="71" creationId="{4BCA2016-75C7-49F1-B0AC-D0A9FA745AC8}"/>
          </ac:spMkLst>
        </pc:spChg>
        <pc:picChg chg="add del mod">
          <ac:chgData name="Secrétariat GCS ASO" userId="4743fdfc-61f9-4e86-b182-a5c9cf3fe27b" providerId="ADAL" clId="{F2C17D78-EA1A-4C64-8744-10C6E2EF4AC4}" dt="2022-03-11T15:23:16.027" v="687"/>
          <ac:picMkLst>
            <pc:docMk/>
            <pc:sldMk cId="2085191308" sldId="260"/>
            <ac:picMk id="54" creationId="{DD4CE2D0-FB36-41AD-844B-90840B8A0D5B}"/>
          </ac:picMkLst>
        </pc:picChg>
        <pc:picChg chg="add del">
          <ac:chgData name="Secrétariat GCS ASO" userId="4743fdfc-61f9-4e86-b182-a5c9cf3fe27b" providerId="ADAL" clId="{F2C17D78-EA1A-4C64-8744-10C6E2EF4AC4}" dt="2022-03-11T15:05:43.234" v="309" actId="478"/>
          <ac:picMkLst>
            <pc:docMk/>
            <pc:sldMk cId="2085191308" sldId="260"/>
            <ac:picMk id="2050" creationId="{55E1BB6A-F503-4B50-B052-BC68168F2356}"/>
          </ac:picMkLst>
        </pc:picChg>
        <pc:picChg chg="add mod">
          <ac:chgData name="Secrétariat GCS ASO" userId="4743fdfc-61f9-4e86-b182-a5c9cf3fe27b" providerId="ADAL" clId="{F2C17D78-EA1A-4C64-8744-10C6E2EF4AC4}" dt="2022-03-11T15:12:52.848" v="466" actId="1076"/>
          <ac:picMkLst>
            <pc:docMk/>
            <pc:sldMk cId="2085191308" sldId="260"/>
            <ac:picMk id="2052" creationId="{43B8C807-EFFD-4371-9522-621E57763BBB}"/>
          </ac:picMkLst>
        </pc:picChg>
        <pc:cxnChg chg="add mod">
          <ac:chgData name="Secrétariat GCS ASO" userId="4743fdfc-61f9-4e86-b182-a5c9cf3fe27b" providerId="ADAL" clId="{F2C17D78-EA1A-4C64-8744-10C6E2EF4AC4}" dt="2022-03-11T15:26:27.025" v="739" actId="208"/>
          <ac:cxnSpMkLst>
            <pc:docMk/>
            <pc:sldMk cId="2085191308" sldId="260"/>
            <ac:cxnSpMk id="8" creationId="{9E3CD13F-3B82-40B3-BB9A-766A8D961A30}"/>
          </ac:cxnSpMkLst>
        </pc:cxnChg>
        <pc:cxnChg chg="add mod">
          <ac:chgData name="Secrétariat GCS ASO" userId="4743fdfc-61f9-4e86-b182-a5c9cf3fe27b" providerId="ADAL" clId="{F2C17D78-EA1A-4C64-8744-10C6E2EF4AC4}" dt="2022-03-11T15:26:29.173" v="740" actId="208"/>
          <ac:cxnSpMkLst>
            <pc:docMk/>
            <pc:sldMk cId="2085191308" sldId="260"/>
            <ac:cxnSpMk id="13" creationId="{089DEA75-9FEA-44CE-AF34-32B5D7BCCE06}"/>
          </ac:cxnSpMkLst>
        </pc:cxnChg>
        <pc:cxnChg chg="add del mod">
          <ac:chgData name="Secrétariat GCS ASO" userId="4743fdfc-61f9-4e86-b182-a5c9cf3fe27b" providerId="ADAL" clId="{F2C17D78-EA1A-4C64-8744-10C6E2EF4AC4}" dt="2022-03-11T15:10:22.682" v="427"/>
          <ac:cxnSpMkLst>
            <pc:docMk/>
            <pc:sldMk cId="2085191308" sldId="260"/>
            <ac:cxnSpMk id="15" creationId="{1B5A427B-F986-47CA-B5F6-2914072A0042}"/>
          </ac:cxnSpMkLst>
        </pc:cxnChg>
        <pc:cxnChg chg="add mod">
          <ac:chgData name="Secrétariat GCS ASO" userId="4743fdfc-61f9-4e86-b182-a5c9cf3fe27b" providerId="ADAL" clId="{F2C17D78-EA1A-4C64-8744-10C6E2EF4AC4}" dt="2022-03-11T15:26:30.979" v="741" actId="208"/>
          <ac:cxnSpMkLst>
            <pc:docMk/>
            <pc:sldMk cId="2085191308" sldId="260"/>
            <ac:cxnSpMk id="17" creationId="{5F1FEC37-8F80-41F4-AB59-7559B8BCB378}"/>
          </ac:cxnSpMkLst>
        </pc:cxnChg>
        <pc:cxnChg chg="add mod">
          <ac:chgData name="Secrétariat GCS ASO" userId="4743fdfc-61f9-4e86-b182-a5c9cf3fe27b" providerId="ADAL" clId="{F2C17D78-EA1A-4C64-8744-10C6E2EF4AC4}" dt="2022-03-11T15:26:33.200" v="742" actId="208"/>
          <ac:cxnSpMkLst>
            <pc:docMk/>
            <pc:sldMk cId="2085191308" sldId="260"/>
            <ac:cxnSpMk id="20" creationId="{30F41636-4E13-4C5D-AF51-7A2E0131E142}"/>
          </ac:cxnSpMkLst>
        </pc:cxnChg>
        <pc:cxnChg chg="add mod">
          <ac:chgData name="Secrétariat GCS ASO" userId="4743fdfc-61f9-4e86-b182-a5c9cf3fe27b" providerId="ADAL" clId="{F2C17D78-EA1A-4C64-8744-10C6E2EF4AC4}" dt="2022-03-11T15:26:35.367" v="743" actId="208"/>
          <ac:cxnSpMkLst>
            <pc:docMk/>
            <pc:sldMk cId="2085191308" sldId="260"/>
            <ac:cxnSpMk id="28" creationId="{44693064-1842-41F1-850D-A351AF66A026}"/>
          </ac:cxnSpMkLst>
        </pc:cxnChg>
        <pc:cxnChg chg="add del mod">
          <ac:chgData name="Secrétariat GCS ASO" userId="4743fdfc-61f9-4e86-b182-a5c9cf3fe27b" providerId="ADAL" clId="{F2C17D78-EA1A-4C64-8744-10C6E2EF4AC4}" dt="2022-03-11T15:13:06.510" v="469"/>
          <ac:cxnSpMkLst>
            <pc:docMk/>
            <pc:sldMk cId="2085191308" sldId="260"/>
            <ac:cxnSpMk id="36" creationId="{7B1485D1-2629-4D70-9C73-09A9380129EA}"/>
          </ac:cxnSpMkLst>
        </pc:cxnChg>
        <pc:cxnChg chg="add mod">
          <ac:chgData name="Secrétariat GCS ASO" userId="4743fdfc-61f9-4e86-b182-a5c9cf3fe27b" providerId="ADAL" clId="{F2C17D78-EA1A-4C64-8744-10C6E2EF4AC4}" dt="2022-03-11T15:26:37.759" v="744" actId="208"/>
          <ac:cxnSpMkLst>
            <pc:docMk/>
            <pc:sldMk cId="2085191308" sldId="260"/>
            <ac:cxnSpMk id="38" creationId="{D56E6D87-C5BD-4A2F-BE14-F0E53A41A639}"/>
          </ac:cxnSpMkLst>
        </pc:cxnChg>
        <pc:cxnChg chg="add del mod">
          <ac:chgData name="Secrétariat GCS ASO" userId="4743fdfc-61f9-4e86-b182-a5c9cf3fe27b" providerId="ADAL" clId="{F2C17D78-EA1A-4C64-8744-10C6E2EF4AC4}" dt="2022-03-11T15:13:59.589" v="498"/>
          <ac:cxnSpMkLst>
            <pc:docMk/>
            <pc:sldMk cId="2085191308" sldId="260"/>
            <ac:cxnSpMk id="40" creationId="{5DBCE709-29E4-4158-B816-350C96BF8D4E}"/>
          </ac:cxnSpMkLst>
        </pc:cxnChg>
        <pc:cxnChg chg="add mod">
          <ac:chgData name="Secrétariat GCS ASO" userId="4743fdfc-61f9-4e86-b182-a5c9cf3fe27b" providerId="ADAL" clId="{F2C17D78-EA1A-4C64-8744-10C6E2EF4AC4}" dt="2022-03-11T15:26:40.938" v="745" actId="208"/>
          <ac:cxnSpMkLst>
            <pc:docMk/>
            <pc:sldMk cId="2085191308" sldId="260"/>
            <ac:cxnSpMk id="42" creationId="{1FC07FFC-B81D-4AC1-8552-8A9681EF88D1}"/>
          </ac:cxnSpMkLst>
        </pc:cxnChg>
        <pc:cxnChg chg="add mod">
          <ac:chgData name="Secrétariat GCS ASO" userId="4743fdfc-61f9-4e86-b182-a5c9cf3fe27b" providerId="ADAL" clId="{F2C17D78-EA1A-4C64-8744-10C6E2EF4AC4}" dt="2022-03-11T15:26:42.964" v="746" actId="208"/>
          <ac:cxnSpMkLst>
            <pc:docMk/>
            <pc:sldMk cId="2085191308" sldId="260"/>
            <ac:cxnSpMk id="45" creationId="{75225FFB-32C1-4900-A150-26305EE26A91}"/>
          </ac:cxnSpMkLst>
        </pc:cxnChg>
        <pc:cxnChg chg="add mod">
          <ac:chgData name="Secrétariat GCS ASO" userId="4743fdfc-61f9-4e86-b182-a5c9cf3fe27b" providerId="ADAL" clId="{F2C17D78-EA1A-4C64-8744-10C6E2EF4AC4}" dt="2022-03-11T15:26:45.108" v="747" actId="208"/>
          <ac:cxnSpMkLst>
            <pc:docMk/>
            <pc:sldMk cId="2085191308" sldId="260"/>
            <ac:cxnSpMk id="48" creationId="{1A085908-10B6-4D18-935D-AE69076D8E59}"/>
          </ac:cxnSpMkLst>
        </pc:cxnChg>
        <pc:cxnChg chg="add mod">
          <ac:chgData name="Secrétariat GCS ASO" userId="4743fdfc-61f9-4e86-b182-a5c9cf3fe27b" providerId="ADAL" clId="{F2C17D78-EA1A-4C64-8744-10C6E2EF4AC4}" dt="2022-03-11T15:29:02.292" v="784" actId="1076"/>
          <ac:cxnSpMkLst>
            <pc:docMk/>
            <pc:sldMk cId="2085191308" sldId="260"/>
            <ac:cxnSpMk id="56" creationId="{F4C6C577-E65B-4BB0-A81C-5C45E69B29D5}"/>
          </ac:cxnSpMkLst>
        </pc:cxnChg>
        <pc:cxnChg chg="add mod">
          <ac:chgData name="Secrétariat GCS ASO" userId="4743fdfc-61f9-4e86-b182-a5c9cf3fe27b" providerId="ADAL" clId="{F2C17D78-EA1A-4C64-8744-10C6E2EF4AC4}" dt="2022-03-11T15:26:47.313" v="748" actId="208"/>
          <ac:cxnSpMkLst>
            <pc:docMk/>
            <pc:sldMk cId="2085191308" sldId="260"/>
            <ac:cxnSpMk id="60" creationId="{D02A8E34-415A-4D83-84D5-594959A9E05F}"/>
          </ac:cxnSpMkLst>
        </pc:cxnChg>
        <pc:cxnChg chg="add mod">
          <ac:chgData name="Secrétariat GCS ASO" userId="4743fdfc-61f9-4e86-b182-a5c9cf3fe27b" providerId="ADAL" clId="{F2C17D78-EA1A-4C64-8744-10C6E2EF4AC4}" dt="2022-03-11T15:29:12.986" v="787" actId="14100"/>
          <ac:cxnSpMkLst>
            <pc:docMk/>
            <pc:sldMk cId="2085191308" sldId="260"/>
            <ac:cxnSpMk id="66" creationId="{DF4932D7-0063-407D-A6E8-E27435CC12CF}"/>
          </ac:cxnSpMkLst>
        </pc:cxnChg>
        <pc:cxnChg chg="add mod">
          <ac:chgData name="Secrétariat GCS ASO" userId="4743fdfc-61f9-4e86-b182-a5c9cf3fe27b" providerId="ADAL" clId="{F2C17D78-EA1A-4C64-8744-10C6E2EF4AC4}" dt="2022-03-11T15:29:23.906" v="790" actId="14100"/>
          <ac:cxnSpMkLst>
            <pc:docMk/>
            <pc:sldMk cId="2085191308" sldId="260"/>
            <ac:cxnSpMk id="68" creationId="{57FC6AAD-3214-405D-894B-09922972C157}"/>
          </ac:cxnSpMkLst>
        </pc:cxnChg>
        <pc:cxnChg chg="add mod">
          <ac:chgData name="Secrétariat GCS ASO" userId="4743fdfc-61f9-4e86-b182-a5c9cf3fe27b" providerId="ADAL" clId="{F2C17D78-EA1A-4C64-8744-10C6E2EF4AC4}" dt="2022-03-11T15:29:54.198" v="804" actId="14100"/>
          <ac:cxnSpMkLst>
            <pc:docMk/>
            <pc:sldMk cId="2085191308" sldId="260"/>
            <ac:cxnSpMk id="72" creationId="{BB1DD5E4-7341-4633-BADE-1073A7209A23}"/>
          </ac:cxnSpMkLst>
        </pc:cxnChg>
      </pc:sldChg>
      <pc:sldChg chg="addSp delSp modSp add mod">
        <pc:chgData name="Secrétariat GCS ASO" userId="4743fdfc-61f9-4e86-b182-a5c9cf3fe27b" providerId="ADAL" clId="{F2C17D78-EA1A-4C64-8744-10C6E2EF4AC4}" dt="2022-04-05T10:19:52.122" v="8516" actId="20577"/>
        <pc:sldMkLst>
          <pc:docMk/>
          <pc:sldMk cId="2313846461" sldId="261"/>
        </pc:sldMkLst>
        <pc:spChg chg="mod">
          <ac:chgData name="Secrétariat GCS ASO" userId="4743fdfc-61f9-4e86-b182-a5c9cf3fe27b" providerId="ADAL" clId="{F2C17D78-EA1A-4C64-8744-10C6E2EF4AC4}" dt="2022-04-05T09:24:22.001" v="6759" actId="1076"/>
          <ac:spMkLst>
            <pc:docMk/>
            <pc:sldMk cId="2313846461" sldId="261"/>
            <ac:spMk id="2" creationId="{B14E4F84-C070-47A1-A397-C352A75737C9}"/>
          </ac:spMkLst>
        </pc:spChg>
        <pc:graphicFrameChg chg="add del mod modGraphic">
          <ac:chgData name="Secrétariat GCS ASO" userId="4743fdfc-61f9-4e86-b182-a5c9cf3fe27b" providerId="ADAL" clId="{F2C17D78-EA1A-4C64-8744-10C6E2EF4AC4}" dt="2022-04-05T10:19:52.122" v="8516" actId="20577"/>
          <ac:graphicFrameMkLst>
            <pc:docMk/>
            <pc:sldMk cId="2313846461" sldId="261"/>
            <ac:graphicFrameMk id="5" creationId="{B914F2F4-1EBC-4FEA-80B5-E39D967C8208}"/>
          </ac:graphicFrameMkLst>
        </pc:graphicFrameChg>
        <pc:graphicFrameChg chg="del mod">
          <ac:chgData name="Secrétariat GCS ASO" userId="4743fdfc-61f9-4e86-b182-a5c9cf3fe27b" providerId="ADAL" clId="{F2C17D78-EA1A-4C64-8744-10C6E2EF4AC4}" dt="2022-03-14T12:48:51.389" v="926" actId="478"/>
          <ac:graphicFrameMkLst>
            <pc:docMk/>
            <pc:sldMk cId="2313846461" sldId="261"/>
            <ac:graphicFrameMk id="19" creationId="{1493CAC1-53B4-45E0-833C-300E3A8AEBF0}"/>
          </ac:graphicFrameMkLst>
        </pc:graphicFrameChg>
        <pc:picChg chg="del">
          <ac:chgData name="Secrétariat GCS ASO" userId="4743fdfc-61f9-4e86-b182-a5c9cf3fe27b" providerId="ADAL" clId="{F2C17D78-EA1A-4C64-8744-10C6E2EF4AC4}" dt="2022-03-30T13:49:36.016" v="1061" actId="478"/>
          <ac:picMkLst>
            <pc:docMk/>
            <pc:sldMk cId="2313846461" sldId="261"/>
            <ac:picMk id="7" creationId="{26B98FB7-6560-44BC-BFD6-9A27E63BE278}"/>
          </ac:picMkLst>
        </pc:picChg>
        <pc:cxnChg chg="add mod">
          <ac:chgData name="Secrétariat GCS ASO" userId="4743fdfc-61f9-4e86-b182-a5c9cf3fe27b" providerId="ADAL" clId="{F2C17D78-EA1A-4C64-8744-10C6E2EF4AC4}" dt="2022-04-05T10:19:34.226" v="8494" actId="1036"/>
          <ac:cxnSpMkLst>
            <pc:docMk/>
            <pc:sldMk cId="2313846461" sldId="261"/>
            <ac:cxnSpMk id="8" creationId="{0479A6C2-5FEA-4E8F-99FB-FFC2B80DAF20}"/>
          </ac:cxnSpMkLst>
        </pc:cxnChg>
      </pc:sldChg>
      <pc:sldChg chg="addSp delSp modSp add mod">
        <pc:chgData name="Secrétariat GCS ASO" userId="4743fdfc-61f9-4e86-b182-a5c9cf3fe27b" providerId="ADAL" clId="{F2C17D78-EA1A-4C64-8744-10C6E2EF4AC4}" dt="2022-04-05T10:18:29.021" v="8479" actId="20577"/>
        <pc:sldMkLst>
          <pc:docMk/>
          <pc:sldMk cId="3526549484" sldId="262"/>
        </pc:sldMkLst>
        <pc:spChg chg="mod">
          <ac:chgData name="Secrétariat GCS ASO" userId="4743fdfc-61f9-4e86-b182-a5c9cf3fe27b" providerId="ADAL" clId="{F2C17D78-EA1A-4C64-8744-10C6E2EF4AC4}" dt="2022-04-05T09:29:16.487" v="6794" actId="207"/>
          <ac:spMkLst>
            <pc:docMk/>
            <pc:sldMk cId="3526549484" sldId="262"/>
            <ac:spMk id="2" creationId="{B14E4F84-C070-47A1-A397-C352A75737C9}"/>
          </ac:spMkLst>
        </pc:spChg>
        <pc:spChg chg="add del mod">
          <ac:chgData name="Secrétariat GCS ASO" userId="4743fdfc-61f9-4e86-b182-a5c9cf3fe27b" providerId="ADAL" clId="{F2C17D78-EA1A-4C64-8744-10C6E2EF4AC4}" dt="2022-04-01T13:27:05.375" v="4303" actId="478"/>
          <ac:spMkLst>
            <pc:docMk/>
            <pc:sldMk cId="3526549484" sldId="262"/>
            <ac:spMk id="10" creationId="{475BF23B-E4D7-40F2-8528-2D68D25DB213}"/>
          </ac:spMkLst>
        </pc:spChg>
        <pc:spChg chg="add del mod">
          <ac:chgData name="Secrétariat GCS ASO" userId="4743fdfc-61f9-4e86-b182-a5c9cf3fe27b" providerId="ADAL" clId="{F2C17D78-EA1A-4C64-8744-10C6E2EF4AC4}" dt="2022-04-01T13:21:08.017" v="4133" actId="478"/>
          <ac:spMkLst>
            <pc:docMk/>
            <pc:sldMk cId="3526549484" sldId="262"/>
            <ac:spMk id="11" creationId="{1C1A1F52-5E00-4542-B9A4-AA5D7EC61BB4}"/>
          </ac:spMkLst>
        </pc:spChg>
        <pc:spChg chg="add del mod">
          <ac:chgData name="Secrétariat GCS ASO" userId="4743fdfc-61f9-4e86-b182-a5c9cf3fe27b" providerId="ADAL" clId="{F2C17D78-EA1A-4C64-8744-10C6E2EF4AC4}" dt="2022-04-01T13:21:16.864" v="4137" actId="478"/>
          <ac:spMkLst>
            <pc:docMk/>
            <pc:sldMk cId="3526549484" sldId="262"/>
            <ac:spMk id="12" creationId="{0132D613-4FB1-4163-8735-3700F6DDEA1D}"/>
          </ac:spMkLst>
        </pc:spChg>
        <pc:spChg chg="add del mod">
          <ac:chgData name="Secrétariat GCS ASO" userId="4743fdfc-61f9-4e86-b182-a5c9cf3fe27b" providerId="ADAL" clId="{F2C17D78-EA1A-4C64-8744-10C6E2EF4AC4}" dt="2022-04-01T13:27:07.889" v="4304" actId="478"/>
          <ac:spMkLst>
            <pc:docMk/>
            <pc:sldMk cId="3526549484" sldId="262"/>
            <ac:spMk id="13" creationId="{882A3C1D-FC51-4184-B335-8FBD3B06E017}"/>
          </ac:spMkLst>
        </pc:spChg>
        <pc:spChg chg="add del mod">
          <ac:chgData name="Secrétariat GCS ASO" userId="4743fdfc-61f9-4e86-b182-a5c9cf3fe27b" providerId="ADAL" clId="{F2C17D78-EA1A-4C64-8744-10C6E2EF4AC4}" dt="2022-04-01T13:21:05.504" v="4132" actId="478"/>
          <ac:spMkLst>
            <pc:docMk/>
            <pc:sldMk cId="3526549484" sldId="262"/>
            <ac:spMk id="15" creationId="{A1A9605E-7E8E-453E-B919-ADB9AABF31A6}"/>
          </ac:spMkLst>
        </pc:spChg>
        <pc:spChg chg="add del mod">
          <ac:chgData name="Secrétariat GCS ASO" userId="4743fdfc-61f9-4e86-b182-a5c9cf3fe27b" providerId="ADAL" clId="{F2C17D78-EA1A-4C64-8744-10C6E2EF4AC4}" dt="2022-04-01T13:21:19.267" v="4140" actId="478"/>
          <ac:spMkLst>
            <pc:docMk/>
            <pc:sldMk cId="3526549484" sldId="262"/>
            <ac:spMk id="17" creationId="{1E2562A2-5F47-4A38-809F-3B487E1725F2}"/>
          </ac:spMkLst>
        </pc:spChg>
        <pc:spChg chg="add del mod">
          <ac:chgData name="Secrétariat GCS ASO" userId="4743fdfc-61f9-4e86-b182-a5c9cf3fe27b" providerId="ADAL" clId="{F2C17D78-EA1A-4C64-8744-10C6E2EF4AC4}" dt="2022-04-01T13:21:05.504" v="4132" actId="478"/>
          <ac:spMkLst>
            <pc:docMk/>
            <pc:sldMk cId="3526549484" sldId="262"/>
            <ac:spMk id="20" creationId="{FC59ED16-6C89-4A0B-B47F-1132192360AA}"/>
          </ac:spMkLst>
        </pc:spChg>
        <pc:spChg chg="add del mod">
          <ac:chgData name="Secrétariat GCS ASO" userId="4743fdfc-61f9-4e86-b182-a5c9cf3fe27b" providerId="ADAL" clId="{F2C17D78-EA1A-4C64-8744-10C6E2EF4AC4}" dt="2022-04-01T13:21:15.548" v="4136" actId="478"/>
          <ac:spMkLst>
            <pc:docMk/>
            <pc:sldMk cId="3526549484" sldId="262"/>
            <ac:spMk id="21" creationId="{09EDD00F-1B87-40DA-A92A-4291F96FC460}"/>
          </ac:spMkLst>
        </pc:spChg>
        <pc:spChg chg="add del mod">
          <ac:chgData name="Secrétariat GCS ASO" userId="4743fdfc-61f9-4e86-b182-a5c9cf3fe27b" providerId="ADAL" clId="{F2C17D78-EA1A-4C64-8744-10C6E2EF4AC4}" dt="2022-04-01T13:21:14.149" v="4135" actId="478"/>
          <ac:spMkLst>
            <pc:docMk/>
            <pc:sldMk cId="3526549484" sldId="262"/>
            <ac:spMk id="23" creationId="{D0A41FEE-75FB-4DCE-9E31-B3819E5FE46C}"/>
          </ac:spMkLst>
        </pc:spChg>
        <pc:spChg chg="add mod">
          <ac:chgData name="Secrétariat GCS ASO" userId="4743fdfc-61f9-4e86-b182-a5c9cf3fe27b" providerId="ADAL" clId="{F2C17D78-EA1A-4C64-8744-10C6E2EF4AC4}" dt="2022-04-05T10:18:22.790" v="8472" actId="20577"/>
          <ac:spMkLst>
            <pc:docMk/>
            <pc:sldMk cId="3526549484" sldId="262"/>
            <ac:spMk id="26" creationId="{8C4AA1A5-5BC6-4442-AFB8-CEBDC2C60ACC}"/>
          </ac:spMkLst>
        </pc:spChg>
        <pc:spChg chg="add mod">
          <ac:chgData name="Secrétariat GCS ASO" userId="4743fdfc-61f9-4e86-b182-a5c9cf3fe27b" providerId="ADAL" clId="{F2C17D78-EA1A-4C64-8744-10C6E2EF4AC4}" dt="2022-04-05T10:18:29.021" v="8479" actId="20577"/>
          <ac:spMkLst>
            <pc:docMk/>
            <pc:sldMk cId="3526549484" sldId="262"/>
            <ac:spMk id="28" creationId="{7E0BF9E6-B975-4617-AF30-58768613F36A}"/>
          </ac:spMkLst>
        </pc:spChg>
        <pc:picChg chg="del">
          <ac:chgData name="Secrétariat GCS ASO" userId="4743fdfc-61f9-4e86-b182-a5c9cf3fe27b" providerId="ADAL" clId="{F2C17D78-EA1A-4C64-8744-10C6E2EF4AC4}" dt="2022-03-30T13:49:32.185" v="1060" actId="478"/>
          <ac:picMkLst>
            <pc:docMk/>
            <pc:sldMk cId="3526549484" sldId="262"/>
            <ac:picMk id="7" creationId="{26B98FB7-6560-44BC-BFD6-9A27E63BE278}"/>
          </ac:picMkLst>
        </pc:picChg>
        <pc:picChg chg="add del">
          <ac:chgData name="Secrétariat GCS ASO" userId="4743fdfc-61f9-4e86-b182-a5c9cf3fe27b" providerId="ADAL" clId="{F2C17D78-EA1A-4C64-8744-10C6E2EF4AC4}" dt="2022-03-31T09:15:22.672" v="2239"/>
          <ac:picMkLst>
            <pc:docMk/>
            <pc:sldMk cId="3526549484" sldId="262"/>
            <ac:picMk id="1026" creationId="{49241FCB-D901-4553-A678-B055B25D9987}"/>
          </ac:picMkLst>
        </pc:picChg>
        <pc:cxnChg chg="add del mod">
          <ac:chgData name="Secrétariat GCS ASO" userId="4743fdfc-61f9-4e86-b182-a5c9cf3fe27b" providerId="ADAL" clId="{F2C17D78-EA1A-4C64-8744-10C6E2EF4AC4}" dt="2022-04-01T13:27:11.703" v="4306" actId="478"/>
          <ac:cxnSpMkLst>
            <pc:docMk/>
            <pc:sldMk cId="3526549484" sldId="262"/>
            <ac:cxnSpMk id="4" creationId="{8ACF6270-868D-4EB1-B55C-FE119C891664}"/>
          </ac:cxnSpMkLst>
        </pc:cxnChg>
        <pc:cxnChg chg="add del mod">
          <ac:chgData name="Secrétariat GCS ASO" userId="4743fdfc-61f9-4e86-b182-a5c9cf3fe27b" providerId="ADAL" clId="{F2C17D78-EA1A-4C64-8744-10C6E2EF4AC4}" dt="2022-04-01T13:21:08.017" v="4133" actId="478"/>
          <ac:cxnSpMkLst>
            <pc:docMk/>
            <pc:sldMk cId="3526549484" sldId="262"/>
            <ac:cxnSpMk id="5" creationId="{3717A21A-C560-42DC-9485-270D9CF0D986}"/>
          </ac:cxnSpMkLst>
        </pc:cxnChg>
        <pc:cxnChg chg="add del mod">
          <ac:chgData name="Secrétariat GCS ASO" userId="4743fdfc-61f9-4e86-b182-a5c9cf3fe27b" providerId="ADAL" clId="{F2C17D78-EA1A-4C64-8744-10C6E2EF4AC4}" dt="2022-04-01T13:21:17.684" v="4138" actId="478"/>
          <ac:cxnSpMkLst>
            <pc:docMk/>
            <pc:sldMk cId="3526549484" sldId="262"/>
            <ac:cxnSpMk id="6" creationId="{DFCCCAA8-F328-463C-9E62-C43435D9FC3E}"/>
          </ac:cxnSpMkLst>
        </pc:cxnChg>
        <pc:cxnChg chg="add del mod">
          <ac:chgData name="Secrétariat GCS ASO" userId="4743fdfc-61f9-4e86-b182-a5c9cf3fe27b" providerId="ADAL" clId="{F2C17D78-EA1A-4C64-8744-10C6E2EF4AC4}" dt="2022-04-01T08:55:20.907" v="2754" actId="478"/>
          <ac:cxnSpMkLst>
            <pc:docMk/>
            <pc:sldMk cId="3526549484" sldId="262"/>
            <ac:cxnSpMk id="7" creationId="{DF95F1DE-6B7C-453C-8CFC-5B4A512F25D4}"/>
          </ac:cxnSpMkLst>
        </pc:cxnChg>
        <pc:cxnChg chg="add del mod">
          <ac:chgData name="Secrétariat GCS ASO" userId="4743fdfc-61f9-4e86-b182-a5c9cf3fe27b" providerId="ADAL" clId="{F2C17D78-EA1A-4C64-8744-10C6E2EF4AC4}" dt="2022-04-01T08:55:22.323" v="2755" actId="478"/>
          <ac:cxnSpMkLst>
            <pc:docMk/>
            <pc:sldMk cId="3526549484" sldId="262"/>
            <ac:cxnSpMk id="8" creationId="{A62DCA75-0BB3-4085-AC48-841F9227EB22}"/>
          </ac:cxnSpMkLst>
        </pc:cxnChg>
        <pc:cxnChg chg="add del mod">
          <ac:chgData name="Secrétariat GCS ASO" userId="4743fdfc-61f9-4e86-b182-a5c9cf3fe27b" providerId="ADAL" clId="{F2C17D78-EA1A-4C64-8744-10C6E2EF4AC4}" dt="2022-04-01T08:55:23.039" v="2757" actId="478"/>
          <ac:cxnSpMkLst>
            <pc:docMk/>
            <pc:sldMk cId="3526549484" sldId="262"/>
            <ac:cxnSpMk id="9" creationId="{EDF62EDF-78AE-4197-9AA0-C26135FCEEBD}"/>
          </ac:cxnSpMkLst>
        </pc:cxnChg>
        <pc:cxnChg chg="add del mod">
          <ac:chgData name="Secrétariat GCS ASO" userId="4743fdfc-61f9-4e86-b182-a5c9cf3fe27b" providerId="ADAL" clId="{F2C17D78-EA1A-4C64-8744-10C6E2EF4AC4}" dt="2022-04-01T13:27:09.699" v="4305" actId="478"/>
          <ac:cxnSpMkLst>
            <pc:docMk/>
            <pc:sldMk cId="3526549484" sldId="262"/>
            <ac:cxnSpMk id="14" creationId="{F11E387A-79AE-45CD-8928-A5A3C38474CE}"/>
          </ac:cxnSpMkLst>
        </pc:cxnChg>
        <pc:cxnChg chg="add del mod">
          <ac:chgData name="Secrétariat GCS ASO" userId="4743fdfc-61f9-4e86-b182-a5c9cf3fe27b" providerId="ADAL" clId="{F2C17D78-EA1A-4C64-8744-10C6E2EF4AC4}" dt="2022-04-01T13:21:05.504" v="4132" actId="478"/>
          <ac:cxnSpMkLst>
            <pc:docMk/>
            <pc:sldMk cId="3526549484" sldId="262"/>
            <ac:cxnSpMk id="16" creationId="{26DA2EF6-454E-4ED4-AAEB-7DF1F2FB5B1B}"/>
          </ac:cxnSpMkLst>
        </pc:cxnChg>
        <pc:cxnChg chg="add del mod">
          <ac:chgData name="Secrétariat GCS ASO" userId="4743fdfc-61f9-4e86-b182-a5c9cf3fe27b" providerId="ADAL" clId="{F2C17D78-EA1A-4C64-8744-10C6E2EF4AC4}" dt="2022-04-01T13:21:18.327" v="4139" actId="478"/>
          <ac:cxnSpMkLst>
            <pc:docMk/>
            <pc:sldMk cId="3526549484" sldId="262"/>
            <ac:cxnSpMk id="18" creationId="{233713E8-B1A0-4F65-A7A0-4BB0F6836F61}"/>
          </ac:cxnSpMkLst>
        </pc:cxnChg>
        <pc:cxnChg chg="add del mod">
          <ac:chgData name="Secrétariat GCS ASO" userId="4743fdfc-61f9-4e86-b182-a5c9cf3fe27b" providerId="ADAL" clId="{F2C17D78-EA1A-4C64-8744-10C6E2EF4AC4}" dt="2022-04-01T13:21:05.504" v="4132" actId="478"/>
          <ac:cxnSpMkLst>
            <pc:docMk/>
            <pc:sldMk cId="3526549484" sldId="262"/>
            <ac:cxnSpMk id="19" creationId="{A3862CC2-C298-4120-845D-25674E8D4741}"/>
          </ac:cxnSpMkLst>
        </pc:cxnChg>
        <pc:cxnChg chg="add del mod">
          <ac:chgData name="Secrétariat GCS ASO" userId="4743fdfc-61f9-4e86-b182-a5c9cf3fe27b" providerId="ADAL" clId="{F2C17D78-EA1A-4C64-8744-10C6E2EF4AC4}" dt="2022-04-01T13:21:10.195" v="4134" actId="478"/>
          <ac:cxnSpMkLst>
            <pc:docMk/>
            <pc:sldMk cId="3526549484" sldId="262"/>
            <ac:cxnSpMk id="22" creationId="{36DBC1B3-0A44-4DB8-A80A-DFB58B4D5707}"/>
          </ac:cxnSpMkLst>
        </pc:cxnChg>
        <pc:cxnChg chg="add del mod">
          <ac:chgData name="Secrétariat GCS ASO" userId="4743fdfc-61f9-4e86-b182-a5c9cf3fe27b" providerId="ADAL" clId="{F2C17D78-EA1A-4C64-8744-10C6E2EF4AC4}" dt="2022-04-01T13:21:05.504" v="4132" actId="478"/>
          <ac:cxnSpMkLst>
            <pc:docMk/>
            <pc:sldMk cId="3526549484" sldId="262"/>
            <ac:cxnSpMk id="24" creationId="{34A80405-7B91-490C-9627-F687B9DB9950}"/>
          </ac:cxnSpMkLst>
        </pc:cxnChg>
        <pc:cxnChg chg="add mod">
          <ac:chgData name="Secrétariat GCS ASO" userId="4743fdfc-61f9-4e86-b182-a5c9cf3fe27b" providerId="ADAL" clId="{F2C17D78-EA1A-4C64-8744-10C6E2EF4AC4}" dt="2022-04-05T10:01:11.481" v="7719" actId="14100"/>
          <ac:cxnSpMkLst>
            <pc:docMk/>
            <pc:sldMk cId="3526549484" sldId="262"/>
            <ac:cxnSpMk id="25" creationId="{AB2C1CB6-5B80-45D7-B81C-BD0B99A56436}"/>
          </ac:cxnSpMkLst>
        </pc:cxnChg>
        <pc:cxnChg chg="add mod">
          <ac:chgData name="Secrétariat GCS ASO" userId="4743fdfc-61f9-4e86-b182-a5c9cf3fe27b" providerId="ADAL" clId="{F2C17D78-EA1A-4C64-8744-10C6E2EF4AC4}" dt="2022-04-05T10:01:58.979" v="7751" actId="14100"/>
          <ac:cxnSpMkLst>
            <pc:docMk/>
            <pc:sldMk cId="3526549484" sldId="262"/>
            <ac:cxnSpMk id="27" creationId="{55575793-43AA-496D-BD0A-0E0486091B9B}"/>
          </ac:cxnSpMkLst>
        </pc:cxnChg>
      </pc:sldChg>
      <pc:sldChg chg="addSp delSp modSp add mod ord">
        <pc:chgData name="Secrétariat GCS ASO" userId="4743fdfc-61f9-4e86-b182-a5c9cf3fe27b" providerId="ADAL" clId="{F2C17D78-EA1A-4C64-8744-10C6E2EF4AC4}" dt="2022-04-04T13:34:03.399" v="6629" actId="255"/>
        <pc:sldMkLst>
          <pc:docMk/>
          <pc:sldMk cId="1964813609" sldId="263"/>
        </pc:sldMkLst>
        <pc:spChg chg="add mod">
          <ac:chgData name="Secrétariat GCS ASO" userId="4743fdfc-61f9-4e86-b182-a5c9cf3fe27b" providerId="ADAL" clId="{F2C17D78-EA1A-4C64-8744-10C6E2EF4AC4}" dt="2022-04-01T08:48:23.192" v="2630" actId="164"/>
          <ac:spMkLst>
            <pc:docMk/>
            <pc:sldMk cId="1964813609" sldId="263"/>
            <ac:spMk id="2" creationId="{A587CCF2-41A0-4B4A-922B-81D2C8227DF8}"/>
          </ac:spMkLst>
        </pc:spChg>
        <pc:spChg chg="del">
          <ac:chgData name="Secrétariat GCS ASO" userId="4743fdfc-61f9-4e86-b182-a5c9cf3fe27b" providerId="ADAL" clId="{F2C17D78-EA1A-4C64-8744-10C6E2EF4AC4}" dt="2022-04-01T08:30:24.664" v="2301" actId="478"/>
          <ac:spMkLst>
            <pc:docMk/>
            <pc:sldMk cId="1964813609" sldId="263"/>
            <ac:spMk id="3" creationId="{C66F0413-CD22-4F64-83B4-DF1DAD6F440F}"/>
          </ac:spMkLst>
        </pc:spChg>
        <pc:spChg chg="add mod">
          <ac:chgData name="Secrétariat GCS ASO" userId="4743fdfc-61f9-4e86-b182-a5c9cf3fe27b" providerId="ADAL" clId="{F2C17D78-EA1A-4C64-8744-10C6E2EF4AC4}" dt="2022-04-04T13:34:03.399" v="6629" actId="255"/>
          <ac:spMkLst>
            <pc:docMk/>
            <pc:sldMk cId="1964813609" sldId="263"/>
            <ac:spMk id="4" creationId="{834F7F9C-2638-40B1-A926-E227353A0286}"/>
          </ac:spMkLst>
        </pc:spChg>
        <pc:spChg chg="del mod">
          <ac:chgData name="Secrétariat GCS ASO" userId="4743fdfc-61f9-4e86-b182-a5c9cf3fe27b" providerId="ADAL" clId="{F2C17D78-EA1A-4C64-8744-10C6E2EF4AC4}" dt="2022-04-01T08:32:12.227" v="2342" actId="478"/>
          <ac:spMkLst>
            <pc:docMk/>
            <pc:sldMk cId="1964813609" sldId="263"/>
            <ac:spMk id="5" creationId="{DBAA3000-D4CC-499F-9859-CCA5ABA5EEC0}"/>
          </ac:spMkLst>
        </pc:spChg>
        <pc:spChg chg="add mod topLvl">
          <ac:chgData name="Secrétariat GCS ASO" userId="4743fdfc-61f9-4e86-b182-a5c9cf3fe27b" providerId="ADAL" clId="{F2C17D78-EA1A-4C64-8744-10C6E2EF4AC4}" dt="2022-04-01T09:57:44.419" v="3830" actId="1076"/>
          <ac:spMkLst>
            <pc:docMk/>
            <pc:sldMk cId="1964813609" sldId="263"/>
            <ac:spMk id="6" creationId="{5F606FB9-C19E-45BE-995C-6BF8982985D9}"/>
          </ac:spMkLst>
        </pc:spChg>
        <pc:spChg chg="add mod topLvl">
          <ac:chgData name="Secrétariat GCS ASO" userId="4743fdfc-61f9-4e86-b182-a5c9cf3fe27b" providerId="ADAL" clId="{F2C17D78-EA1A-4C64-8744-10C6E2EF4AC4}" dt="2022-04-01T09:57:40.198" v="3829" actId="1076"/>
          <ac:spMkLst>
            <pc:docMk/>
            <pc:sldMk cId="1964813609" sldId="263"/>
            <ac:spMk id="7" creationId="{E1A0C138-FB86-4E73-8920-0A955FA7E544}"/>
          </ac:spMkLst>
        </pc:spChg>
        <pc:spChg chg="add mod">
          <ac:chgData name="Secrétariat GCS ASO" userId="4743fdfc-61f9-4e86-b182-a5c9cf3fe27b" providerId="ADAL" clId="{F2C17D78-EA1A-4C64-8744-10C6E2EF4AC4}" dt="2022-04-04T12:59:33.145" v="6439" actId="1076"/>
          <ac:spMkLst>
            <pc:docMk/>
            <pc:sldMk cId="1964813609" sldId="263"/>
            <ac:spMk id="8" creationId="{D1D1A59B-9D7E-44D5-B611-CCC833C7374D}"/>
          </ac:spMkLst>
        </pc:spChg>
        <pc:spChg chg="add mod topLvl">
          <ac:chgData name="Secrétariat GCS ASO" userId="4743fdfc-61f9-4e86-b182-a5c9cf3fe27b" providerId="ADAL" clId="{F2C17D78-EA1A-4C64-8744-10C6E2EF4AC4}" dt="2022-04-04T12:59:36.672" v="6440" actId="1076"/>
          <ac:spMkLst>
            <pc:docMk/>
            <pc:sldMk cId="1964813609" sldId="263"/>
            <ac:spMk id="9" creationId="{EBD991CB-0A24-486E-A037-77A08E24575A}"/>
          </ac:spMkLst>
        </pc:spChg>
        <pc:spChg chg="add mod topLvl">
          <ac:chgData name="Secrétariat GCS ASO" userId="4743fdfc-61f9-4e86-b182-a5c9cf3fe27b" providerId="ADAL" clId="{F2C17D78-EA1A-4C64-8744-10C6E2EF4AC4}" dt="2022-04-04T12:59:39.524" v="6441" actId="14100"/>
          <ac:spMkLst>
            <pc:docMk/>
            <pc:sldMk cId="1964813609" sldId="263"/>
            <ac:spMk id="10" creationId="{AF5FF26C-1530-47CF-93CB-B0816DC2F2AD}"/>
          </ac:spMkLst>
        </pc:spChg>
        <pc:spChg chg="add mod ord topLvl">
          <ac:chgData name="Secrétariat GCS ASO" userId="4743fdfc-61f9-4e86-b182-a5c9cf3fe27b" providerId="ADAL" clId="{F2C17D78-EA1A-4C64-8744-10C6E2EF4AC4}" dt="2022-04-04T12:59:20.927" v="6436" actId="1076"/>
          <ac:spMkLst>
            <pc:docMk/>
            <pc:sldMk cId="1964813609" sldId="263"/>
            <ac:spMk id="11" creationId="{69482A81-9630-4D47-B5D0-7BFB554E5084}"/>
          </ac:spMkLst>
        </pc:spChg>
        <pc:spChg chg="add mod topLvl">
          <ac:chgData name="Secrétariat GCS ASO" userId="4743fdfc-61f9-4e86-b182-a5c9cf3fe27b" providerId="ADAL" clId="{F2C17D78-EA1A-4C64-8744-10C6E2EF4AC4}" dt="2022-04-01T10:01:46.524" v="3866" actId="165"/>
          <ac:spMkLst>
            <pc:docMk/>
            <pc:sldMk cId="1964813609" sldId="263"/>
            <ac:spMk id="12" creationId="{A3EAA254-F914-4B38-9C2B-61A4E82D2857}"/>
          </ac:spMkLst>
        </pc:spChg>
        <pc:grpChg chg="add mod">
          <ac:chgData name="Secrétariat GCS ASO" userId="4743fdfc-61f9-4e86-b182-a5c9cf3fe27b" providerId="ADAL" clId="{F2C17D78-EA1A-4C64-8744-10C6E2EF4AC4}" dt="2022-04-01T08:48:28.504" v="2632" actId="1076"/>
          <ac:grpSpMkLst>
            <pc:docMk/>
            <pc:sldMk cId="1964813609" sldId="263"/>
            <ac:grpSpMk id="13" creationId="{1FB15A27-9BF4-480B-BB9E-4CFE786E9F2D}"/>
          </ac:grpSpMkLst>
        </pc:grpChg>
        <pc:grpChg chg="add del mod">
          <ac:chgData name="Secrétariat GCS ASO" userId="4743fdfc-61f9-4e86-b182-a5c9cf3fe27b" providerId="ADAL" clId="{F2C17D78-EA1A-4C64-8744-10C6E2EF4AC4}" dt="2022-04-01T08:48:48.080" v="2637" actId="165"/>
          <ac:grpSpMkLst>
            <pc:docMk/>
            <pc:sldMk cId="1964813609" sldId="263"/>
            <ac:grpSpMk id="14" creationId="{ED1DBAF0-9680-481C-A1AC-179B3F21DA5C}"/>
          </ac:grpSpMkLst>
        </pc:grpChg>
        <pc:grpChg chg="add del mod">
          <ac:chgData name="Secrétariat GCS ASO" userId="4743fdfc-61f9-4e86-b182-a5c9cf3fe27b" providerId="ADAL" clId="{F2C17D78-EA1A-4C64-8744-10C6E2EF4AC4}" dt="2022-04-01T09:46:16.564" v="3814" actId="165"/>
          <ac:grpSpMkLst>
            <pc:docMk/>
            <pc:sldMk cId="1964813609" sldId="263"/>
            <ac:grpSpMk id="15" creationId="{57686BBE-B80B-4185-BC64-129262D33DD1}"/>
          </ac:grpSpMkLst>
        </pc:grpChg>
        <pc:grpChg chg="add del mod">
          <ac:chgData name="Secrétariat GCS ASO" userId="4743fdfc-61f9-4e86-b182-a5c9cf3fe27b" providerId="ADAL" clId="{F2C17D78-EA1A-4C64-8744-10C6E2EF4AC4}" dt="2022-04-01T10:01:46.524" v="3866" actId="165"/>
          <ac:grpSpMkLst>
            <pc:docMk/>
            <pc:sldMk cId="1964813609" sldId="263"/>
            <ac:grpSpMk id="16" creationId="{B618C425-2BD2-4FBC-8C57-6A11FC1DF577}"/>
          </ac:grpSpMkLst>
        </pc:grpChg>
      </pc:sldChg>
      <pc:sldChg chg="addSp delSp modSp add mod ord addCm">
        <pc:chgData name="Secrétariat GCS ASO" userId="4743fdfc-61f9-4e86-b182-a5c9cf3fe27b" providerId="ADAL" clId="{F2C17D78-EA1A-4C64-8744-10C6E2EF4AC4}" dt="2022-04-05T10:26:15.222" v="8527"/>
        <pc:sldMkLst>
          <pc:docMk/>
          <pc:sldMk cId="3388301841" sldId="264"/>
        </pc:sldMkLst>
        <pc:spChg chg="mod">
          <ac:chgData name="Secrétariat GCS ASO" userId="4743fdfc-61f9-4e86-b182-a5c9cf3fe27b" providerId="ADAL" clId="{F2C17D78-EA1A-4C64-8744-10C6E2EF4AC4}" dt="2022-04-04T13:34:31.581" v="6632" actId="255"/>
          <ac:spMkLst>
            <pc:docMk/>
            <pc:sldMk cId="3388301841" sldId="264"/>
            <ac:spMk id="2" creationId="{B14E4F84-C070-47A1-A397-C352A75737C9}"/>
          </ac:spMkLst>
        </pc:spChg>
        <pc:spChg chg="add mod">
          <ac:chgData name="Secrétariat GCS ASO" userId="4743fdfc-61f9-4e86-b182-a5c9cf3fe27b" providerId="ADAL" clId="{F2C17D78-EA1A-4C64-8744-10C6E2EF4AC4}" dt="2022-04-04T12:59:51.065" v="6442" actId="20577"/>
          <ac:spMkLst>
            <pc:docMk/>
            <pc:sldMk cId="3388301841" sldId="264"/>
            <ac:spMk id="3" creationId="{1B521B25-2415-4C84-8A19-E19B7C9F32E5}"/>
          </ac:spMkLst>
        </pc:spChg>
        <pc:graphicFrameChg chg="del">
          <ac:chgData name="Secrétariat GCS ASO" userId="4743fdfc-61f9-4e86-b182-a5c9cf3fe27b" providerId="ADAL" clId="{F2C17D78-EA1A-4C64-8744-10C6E2EF4AC4}" dt="2022-04-01T09:07:36.266" v="3208" actId="478"/>
          <ac:graphicFrameMkLst>
            <pc:docMk/>
            <pc:sldMk cId="3388301841" sldId="264"/>
            <ac:graphicFrameMk id="5" creationId="{B914F2F4-1EBC-4FEA-80B5-E39D967C8208}"/>
          </ac:graphicFrameMkLst>
        </pc:graphicFrameChg>
        <pc:cxnChg chg="del">
          <ac:chgData name="Secrétariat GCS ASO" userId="4743fdfc-61f9-4e86-b182-a5c9cf3fe27b" providerId="ADAL" clId="{F2C17D78-EA1A-4C64-8744-10C6E2EF4AC4}" dt="2022-04-01T09:26:55.332" v="3436" actId="478"/>
          <ac:cxnSpMkLst>
            <pc:docMk/>
            <pc:sldMk cId="3388301841" sldId="264"/>
            <ac:cxnSpMk id="8" creationId="{0479A6C2-5FEA-4E8F-99FB-FFC2B80DAF20}"/>
          </ac:cxnSpMkLst>
        </pc:cxnChg>
      </pc:sldChg>
      <pc:sldChg chg="addSp delSp modSp add del mod">
        <pc:chgData name="Secrétariat GCS ASO" userId="4743fdfc-61f9-4e86-b182-a5c9cf3fe27b" providerId="ADAL" clId="{F2C17D78-EA1A-4C64-8744-10C6E2EF4AC4}" dt="2022-04-01T09:50:50.970" v="3822" actId="47"/>
        <pc:sldMkLst>
          <pc:docMk/>
          <pc:sldMk cId="2411098030" sldId="265"/>
        </pc:sldMkLst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2" creationId="{B14E4F84-C070-47A1-A397-C352A75737C9}"/>
          </ac:spMkLst>
        </pc:spChg>
        <pc:spChg chg="add del mod">
          <ac:chgData name="Secrétariat GCS ASO" userId="4743fdfc-61f9-4e86-b182-a5c9cf3fe27b" providerId="ADAL" clId="{F2C17D78-EA1A-4C64-8744-10C6E2EF4AC4}" dt="2022-04-01T09:45:41.276" v="3799" actId="478"/>
          <ac:spMkLst>
            <pc:docMk/>
            <pc:sldMk cId="2411098030" sldId="265"/>
            <ac:spMk id="7" creationId="{13B42A7E-336D-4D38-9DD1-84EA9E3EB498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2" creationId="{0132D613-4FB1-4163-8735-3700F6DDEA1D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20" creationId="{FC59ED16-6C89-4A0B-B47F-1132192360AA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21" creationId="{09EDD00F-1B87-40DA-A92A-4291F96FC460}"/>
          </ac:spMkLst>
        </pc:spChg>
        <pc:spChg chg="del">
          <ac:chgData name="Secrétariat GCS ASO" userId="4743fdfc-61f9-4e86-b182-a5c9cf3fe27b" providerId="ADAL" clId="{F2C17D78-EA1A-4C64-8744-10C6E2EF4AC4}" dt="2022-04-01T09:44:24.366" v="3715" actId="478"/>
          <ac:spMkLst>
            <pc:docMk/>
            <pc:sldMk cId="2411098030" sldId="265"/>
            <ac:spMk id="23" creationId="{D0A41FEE-75FB-4DCE-9E31-B3819E5FE46C}"/>
          </ac:spMkLst>
        </pc:spChg>
        <pc:spChg chg="add mod">
          <ac:chgData name="Secrétariat GCS ASO" userId="4743fdfc-61f9-4e86-b182-a5c9cf3fe27b" providerId="ADAL" clId="{F2C17D78-EA1A-4C64-8744-10C6E2EF4AC4}" dt="2022-04-01T09:45:38.343" v="3798" actId="20577"/>
          <ac:spMkLst>
            <pc:docMk/>
            <pc:sldMk cId="2411098030" sldId="265"/>
            <ac:spMk id="25" creationId="{69A4F80D-923D-4FBE-ACE2-56891AF53006}"/>
          </ac:spMkLst>
        </pc:sp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4" creationId="{8ACF6270-868D-4EB1-B55C-FE119C891664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09:44:24.366" v="3715" actId="478"/>
          <ac:cxnSpMkLst>
            <pc:docMk/>
            <pc:sldMk cId="2411098030" sldId="265"/>
            <ac:cxnSpMk id="24" creationId="{34A80405-7B91-490C-9627-F687B9DB9950}"/>
          </ac:cxnSpMkLst>
        </pc:cxnChg>
      </pc:sldChg>
      <pc:sldChg chg="addSp delSp modSp add mod">
        <pc:chgData name="Secrétariat GCS ASO" userId="4743fdfc-61f9-4e86-b182-a5c9cf3fe27b" providerId="ADAL" clId="{F2C17D78-EA1A-4C64-8744-10C6E2EF4AC4}" dt="2022-04-05T10:21:06.570" v="8525" actId="207"/>
        <pc:sldMkLst>
          <pc:docMk/>
          <pc:sldMk cId="383704962" sldId="266"/>
        </pc:sldMkLst>
        <pc:spChg chg="add mod">
          <ac:chgData name="Secrétariat GCS ASO" userId="4743fdfc-61f9-4e86-b182-a5c9cf3fe27b" providerId="ADAL" clId="{F2C17D78-EA1A-4C64-8744-10C6E2EF4AC4}" dt="2022-04-05T10:20:47.298" v="8518" actId="207"/>
          <ac:spMkLst>
            <pc:docMk/>
            <pc:sldMk cId="383704962" sldId="266"/>
            <ac:spMk id="3" creationId="{AF9C687A-31F8-458F-B67B-1E8D3E0A8383}"/>
          </ac:spMkLst>
        </pc:spChg>
        <pc:spChg chg="add mod">
          <ac:chgData name="Secrétariat GCS ASO" userId="4743fdfc-61f9-4e86-b182-a5c9cf3fe27b" providerId="ADAL" clId="{F2C17D78-EA1A-4C64-8744-10C6E2EF4AC4}" dt="2022-04-05T10:20:43.634" v="8517" actId="207"/>
          <ac:spMkLst>
            <pc:docMk/>
            <pc:sldMk cId="383704962" sldId="266"/>
            <ac:spMk id="7" creationId="{F6DFA32F-D0CF-4C90-97ED-6D9D5F567ED8}"/>
          </ac:spMkLst>
        </pc:spChg>
        <pc:spChg chg="add mod">
          <ac:chgData name="Secrétariat GCS ASO" userId="4743fdfc-61f9-4e86-b182-a5c9cf3fe27b" providerId="ADAL" clId="{F2C17D78-EA1A-4C64-8744-10C6E2EF4AC4}" dt="2022-04-05T10:20:50.233" v="8519" actId="207"/>
          <ac:spMkLst>
            <pc:docMk/>
            <pc:sldMk cId="383704962" sldId="266"/>
            <ac:spMk id="10" creationId="{40AD168D-D606-44F0-9EEC-0B9269437B2C}"/>
          </ac:spMkLst>
        </pc:spChg>
        <pc:spChg chg="add mod">
          <ac:chgData name="Secrétariat GCS ASO" userId="4743fdfc-61f9-4e86-b182-a5c9cf3fe27b" providerId="ADAL" clId="{F2C17D78-EA1A-4C64-8744-10C6E2EF4AC4}" dt="2022-04-05T10:20:58.735" v="8522" actId="207"/>
          <ac:spMkLst>
            <pc:docMk/>
            <pc:sldMk cId="383704962" sldId="266"/>
            <ac:spMk id="12" creationId="{E04EC96D-0452-4D85-983D-474FD6B36259}"/>
          </ac:spMkLst>
        </pc:spChg>
        <pc:spChg chg="add del">
          <ac:chgData name="Secrétariat GCS ASO" userId="4743fdfc-61f9-4e86-b182-a5c9cf3fe27b" providerId="ADAL" clId="{F2C17D78-EA1A-4C64-8744-10C6E2EF4AC4}" dt="2022-04-04T12:06:30.122" v="5683" actId="478"/>
          <ac:spMkLst>
            <pc:docMk/>
            <pc:sldMk cId="383704962" sldId="266"/>
            <ac:spMk id="13" creationId="{09960D3E-ADF0-494F-87D0-6D55A6B610CD}"/>
          </ac:spMkLst>
        </pc:spChg>
        <pc:spChg chg="add del mod">
          <ac:chgData name="Secrétariat GCS ASO" userId="4743fdfc-61f9-4e86-b182-a5c9cf3fe27b" providerId="ADAL" clId="{F2C17D78-EA1A-4C64-8744-10C6E2EF4AC4}" dt="2022-04-04T07:56:55.935" v="5646" actId="478"/>
          <ac:spMkLst>
            <pc:docMk/>
            <pc:sldMk cId="383704962" sldId="266"/>
            <ac:spMk id="14" creationId="{A3E37E0E-6DF6-42AD-9E05-AC3BA6E093B5}"/>
          </ac:spMkLst>
        </pc:spChg>
        <pc:spChg chg="add del mod">
          <ac:chgData name="Secrétariat GCS ASO" userId="4743fdfc-61f9-4e86-b182-a5c9cf3fe27b" providerId="ADAL" clId="{F2C17D78-EA1A-4C64-8744-10C6E2EF4AC4}" dt="2022-04-04T07:56:57.874" v="5647" actId="478"/>
          <ac:spMkLst>
            <pc:docMk/>
            <pc:sldMk cId="383704962" sldId="266"/>
            <ac:spMk id="15" creationId="{6711FBF6-B10A-4AF1-B78B-CB75FD95F04F}"/>
          </ac:spMkLst>
        </pc:spChg>
        <pc:spChg chg="add mod">
          <ac:chgData name="Secrétariat GCS ASO" userId="4743fdfc-61f9-4e86-b182-a5c9cf3fe27b" providerId="ADAL" clId="{F2C17D78-EA1A-4C64-8744-10C6E2EF4AC4}" dt="2022-04-05T10:20:56.453" v="8521" actId="207"/>
          <ac:spMkLst>
            <pc:docMk/>
            <pc:sldMk cId="383704962" sldId="266"/>
            <ac:spMk id="16" creationId="{2ECBC948-78BC-432F-9FA4-83F91C3DA5B7}"/>
          </ac:spMkLst>
        </pc:spChg>
        <pc:spChg chg="add mod">
          <ac:chgData name="Secrétariat GCS ASO" userId="4743fdfc-61f9-4e86-b182-a5c9cf3fe27b" providerId="ADAL" clId="{F2C17D78-EA1A-4C64-8744-10C6E2EF4AC4}" dt="2022-04-05T10:20:54.637" v="8520" actId="207"/>
          <ac:spMkLst>
            <pc:docMk/>
            <pc:sldMk cId="383704962" sldId="266"/>
            <ac:spMk id="17" creationId="{AE3C485A-626A-40BE-9084-1B2A81C0E21E}"/>
          </ac:spMkLst>
        </pc:spChg>
        <pc:spChg chg="add del mod">
          <ac:chgData name="Secrétariat GCS ASO" userId="4743fdfc-61f9-4e86-b182-a5c9cf3fe27b" providerId="ADAL" clId="{F2C17D78-EA1A-4C64-8744-10C6E2EF4AC4}" dt="2022-04-04T12:06:52.309" v="5687" actId="478"/>
          <ac:spMkLst>
            <pc:docMk/>
            <pc:sldMk cId="383704962" sldId="266"/>
            <ac:spMk id="18" creationId="{B26CF3A4-0F70-4DA0-8690-AE6FB895B386}"/>
          </ac:spMkLst>
        </pc:spChg>
        <pc:spChg chg="mod">
          <ac:chgData name="Secrétariat GCS ASO" userId="4743fdfc-61f9-4e86-b182-a5c9cf3fe27b" providerId="ADAL" clId="{F2C17D78-EA1A-4C64-8744-10C6E2EF4AC4}" dt="2022-04-05T10:21:06.570" v="8525" actId="207"/>
          <ac:spMkLst>
            <pc:docMk/>
            <pc:sldMk cId="383704962" sldId="266"/>
            <ac:spMk id="25" creationId="{69A4F80D-923D-4FBE-ACE2-56891AF53006}"/>
          </ac:spMkLst>
        </pc:spChg>
        <pc:picChg chg="add del mod">
          <ac:chgData name="Secrétariat GCS ASO" userId="4743fdfc-61f9-4e86-b182-a5c9cf3fe27b" providerId="ADAL" clId="{F2C17D78-EA1A-4C64-8744-10C6E2EF4AC4}" dt="2022-04-04T07:44:08.218" v="5193" actId="478"/>
          <ac:picMkLst>
            <pc:docMk/>
            <pc:sldMk cId="383704962" sldId="266"/>
            <ac:picMk id="8" creationId="{B62E5F6A-51ED-4E2F-ABC9-8D6EA1491F16}"/>
          </ac:picMkLst>
        </pc:picChg>
        <pc:cxnChg chg="add del mod">
          <ac:chgData name="Secrétariat GCS ASO" userId="4743fdfc-61f9-4e86-b182-a5c9cf3fe27b" providerId="ADAL" clId="{F2C17D78-EA1A-4C64-8744-10C6E2EF4AC4}" dt="2022-04-04T07:51:56.861" v="5558" actId="478"/>
          <ac:cxnSpMkLst>
            <pc:docMk/>
            <pc:sldMk cId="383704962" sldId="266"/>
            <ac:cxnSpMk id="4" creationId="{284F2F3D-BA56-4E0C-8EF2-13B1C2BC52CA}"/>
          </ac:cxnSpMkLst>
        </pc:cxnChg>
        <pc:cxnChg chg="add del mod">
          <ac:chgData name="Secrétariat GCS ASO" userId="4743fdfc-61f9-4e86-b182-a5c9cf3fe27b" providerId="ADAL" clId="{F2C17D78-EA1A-4C64-8744-10C6E2EF4AC4}" dt="2022-04-04T07:51:57.516" v="5559" actId="478"/>
          <ac:cxnSpMkLst>
            <pc:docMk/>
            <pc:sldMk cId="383704962" sldId="266"/>
            <ac:cxnSpMk id="6" creationId="{B4829D61-0F2A-47EF-B882-2A4F9C73282B}"/>
          </ac:cxnSpMkLst>
        </pc:cxnChg>
        <pc:cxnChg chg="add del mod">
          <ac:chgData name="Secrétariat GCS ASO" userId="4743fdfc-61f9-4e86-b182-a5c9cf3fe27b" providerId="ADAL" clId="{F2C17D78-EA1A-4C64-8744-10C6E2EF4AC4}" dt="2022-04-04T07:51:58.085" v="5560" actId="478"/>
          <ac:cxnSpMkLst>
            <pc:docMk/>
            <pc:sldMk cId="383704962" sldId="266"/>
            <ac:cxnSpMk id="11" creationId="{6DCE98C7-0866-47BB-84CE-5C14E8D7C9E8}"/>
          </ac:cxnSpMkLst>
        </pc:cxnChg>
      </pc:sldChg>
      <pc:sldChg chg="addSp delSp modSp add mod">
        <pc:chgData name="Secrétariat GCS ASO" userId="4743fdfc-61f9-4e86-b182-a5c9cf3fe27b" providerId="ADAL" clId="{F2C17D78-EA1A-4C64-8744-10C6E2EF4AC4}" dt="2022-04-05T10:18:15.073" v="8467" actId="20577"/>
        <pc:sldMkLst>
          <pc:docMk/>
          <pc:sldMk cId="1270484140" sldId="267"/>
        </pc:sldMkLst>
        <pc:spChg chg="mod">
          <ac:chgData name="Secrétariat GCS ASO" userId="4743fdfc-61f9-4e86-b182-a5c9cf3fe27b" providerId="ADAL" clId="{F2C17D78-EA1A-4C64-8744-10C6E2EF4AC4}" dt="2022-04-05T09:29:23.381" v="6796" actId="207"/>
          <ac:spMkLst>
            <pc:docMk/>
            <pc:sldMk cId="1270484140" sldId="267"/>
            <ac:spMk id="2" creationId="{B14E4F84-C070-47A1-A397-C352A75737C9}"/>
          </ac:spMkLst>
        </pc:spChg>
        <pc:spChg chg="del mod">
          <ac:chgData name="Secrétariat GCS ASO" userId="4743fdfc-61f9-4e86-b182-a5c9cf3fe27b" providerId="ADAL" clId="{F2C17D78-EA1A-4C64-8744-10C6E2EF4AC4}" dt="2022-04-01T13:26:57.601" v="4301" actId="21"/>
          <ac:spMkLst>
            <pc:docMk/>
            <pc:sldMk cId="1270484140" sldId="267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13:20:34.598" v="4120" actId="478"/>
          <ac:spMkLst>
            <pc:docMk/>
            <pc:sldMk cId="1270484140" sldId="267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13:20:43.487" v="4127" actId="478"/>
          <ac:spMkLst>
            <pc:docMk/>
            <pc:sldMk cId="1270484140" sldId="267"/>
            <ac:spMk id="12" creationId="{0132D613-4FB1-4163-8735-3700F6DDEA1D}"/>
          </ac:spMkLst>
        </pc:spChg>
        <pc:spChg chg="del mod">
          <ac:chgData name="Secrétariat GCS ASO" userId="4743fdfc-61f9-4e86-b182-a5c9cf3fe27b" providerId="ADAL" clId="{F2C17D78-EA1A-4C64-8744-10C6E2EF4AC4}" dt="2022-04-01T13:20:38.477" v="4124" actId="478"/>
          <ac:spMkLst>
            <pc:docMk/>
            <pc:sldMk cId="1270484140" sldId="267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13:20:36.245" v="4122" actId="478"/>
          <ac:spMkLst>
            <pc:docMk/>
            <pc:sldMk cId="1270484140" sldId="267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13:20:47.538" v="4130" actId="478"/>
          <ac:spMkLst>
            <pc:docMk/>
            <pc:sldMk cId="1270484140" sldId="267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13:20:43.487" v="4127" actId="478"/>
          <ac:spMkLst>
            <pc:docMk/>
            <pc:sldMk cId="1270484140" sldId="267"/>
            <ac:spMk id="20" creationId="{FC59ED16-6C89-4A0B-B47F-1132192360AA}"/>
          </ac:spMkLst>
        </pc:spChg>
        <pc:spChg chg="del">
          <ac:chgData name="Secrétariat GCS ASO" userId="4743fdfc-61f9-4e86-b182-a5c9cf3fe27b" providerId="ADAL" clId="{F2C17D78-EA1A-4C64-8744-10C6E2EF4AC4}" dt="2022-04-01T13:20:40.710" v="4126" actId="478"/>
          <ac:spMkLst>
            <pc:docMk/>
            <pc:sldMk cId="1270484140" sldId="267"/>
            <ac:spMk id="21" creationId="{09EDD00F-1B87-40DA-A92A-4291F96FC460}"/>
          </ac:spMkLst>
        </pc:spChg>
        <pc:spChg chg="del">
          <ac:chgData name="Secrétariat GCS ASO" userId="4743fdfc-61f9-4e86-b182-a5c9cf3fe27b" providerId="ADAL" clId="{F2C17D78-EA1A-4C64-8744-10C6E2EF4AC4}" dt="2022-04-01T13:20:45.902" v="4129" actId="478"/>
          <ac:spMkLst>
            <pc:docMk/>
            <pc:sldMk cId="1270484140" sldId="267"/>
            <ac:spMk id="23" creationId="{D0A41FEE-75FB-4DCE-9E31-B3819E5FE46C}"/>
          </ac:spMkLst>
        </pc:spChg>
        <pc:spChg chg="add del mod">
          <ac:chgData name="Secrétariat GCS ASO" userId="4743fdfc-61f9-4e86-b182-a5c9cf3fe27b" providerId="ADAL" clId="{F2C17D78-EA1A-4C64-8744-10C6E2EF4AC4}" dt="2022-04-01T13:26:57.601" v="4301" actId="21"/>
          <ac:spMkLst>
            <pc:docMk/>
            <pc:sldMk cId="1270484140" sldId="267"/>
            <ac:spMk id="26" creationId="{F3318DED-BFE4-4825-B7D4-B4F20B6A5FA0}"/>
          </ac:spMkLst>
        </pc:spChg>
        <pc:spChg chg="add mod">
          <ac:chgData name="Secrétariat GCS ASO" userId="4743fdfc-61f9-4e86-b182-a5c9cf3fe27b" providerId="ADAL" clId="{F2C17D78-EA1A-4C64-8744-10C6E2EF4AC4}" dt="2022-04-05T10:18:05.706" v="8457" actId="20577"/>
          <ac:spMkLst>
            <pc:docMk/>
            <pc:sldMk cId="1270484140" sldId="267"/>
            <ac:spMk id="28" creationId="{3F364051-9319-4248-B0F6-37DFA2465C65}"/>
          </ac:spMkLst>
        </pc:spChg>
        <pc:spChg chg="add mod">
          <ac:chgData name="Secrétariat GCS ASO" userId="4743fdfc-61f9-4e86-b182-a5c9cf3fe27b" providerId="ADAL" clId="{F2C17D78-EA1A-4C64-8744-10C6E2EF4AC4}" dt="2022-04-05T10:18:10.624" v="8462" actId="20577"/>
          <ac:spMkLst>
            <pc:docMk/>
            <pc:sldMk cId="1270484140" sldId="267"/>
            <ac:spMk id="30" creationId="{F70D1422-F927-4C0F-9A11-A66843DB276A}"/>
          </ac:spMkLst>
        </pc:spChg>
        <pc:spChg chg="add mod">
          <ac:chgData name="Secrétariat GCS ASO" userId="4743fdfc-61f9-4e86-b182-a5c9cf3fe27b" providerId="ADAL" clId="{F2C17D78-EA1A-4C64-8744-10C6E2EF4AC4}" dt="2022-04-05T10:18:15.073" v="8467" actId="20577"/>
          <ac:spMkLst>
            <pc:docMk/>
            <pc:sldMk cId="1270484140" sldId="267"/>
            <ac:spMk id="31" creationId="{CE7F98ED-4AC8-4E82-9050-2174533E08CA}"/>
          </ac:spMkLst>
        </pc:spChg>
        <pc:cxnChg chg="del mod">
          <ac:chgData name="Secrétariat GCS ASO" userId="4743fdfc-61f9-4e86-b182-a5c9cf3fe27b" providerId="ADAL" clId="{F2C17D78-EA1A-4C64-8744-10C6E2EF4AC4}" dt="2022-04-01T13:26:57.601" v="4301" actId="21"/>
          <ac:cxnSpMkLst>
            <pc:docMk/>
            <pc:sldMk cId="1270484140" sldId="267"/>
            <ac:cxnSpMk id="4" creationId="{8ACF6270-868D-4EB1-B55C-FE119C891664}"/>
          </ac:cxnSpMkLst>
        </pc:cxnChg>
        <pc:cxnChg chg="del">
          <ac:chgData name="Secrétariat GCS ASO" userId="4743fdfc-61f9-4e86-b182-a5c9cf3fe27b" providerId="ADAL" clId="{F2C17D78-EA1A-4C64-8744-10C6E2EF4AC4}" dt="2022-04-01T13:20:33.250" v="4119" actId="478"/>
          <ac:cxnSpMkLst>
            <pc:docMk/>
            <pc:sldMk cId="1270484140" sldId="267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13:20:43.487" v="4127" actId="478"/>
          <ac:cxnSpMkLst>
            <pc:docMk/>
            <pc:sldMk cId="1270484140" sldId="267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13:20:36.952" v="4123" actId="478"/>
          <ac:cxnSpMkLst>
            <pc:docMk/>
            <pc:sldMk cId="1270484140" sldId="267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13:20:35.182" v="4121" actId="478"/>
          <ac:cxnSpMkLst>
            <pc:docMk/>
            <pc:sldMk cId="1270484140" sldId="267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13:20:48.331" v="4131" actId="478"/>
          <ac:cxnSpMkLst>
            <pc:docMk/>
            <pc:sldMk cId="1270484140" sldId="267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13:20:43.487" v="4127" actId="478"/>
          <ac:cxnSpMkLst>
            <pc:docMk/>
            <pc:sldMk cId="1270484140" sldId="267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13:20:39.625" v="4125" actId="478"/>
          <ac:cxnSpMkLst>
            <pc:docMk/>
            <pc:sldMk cId="1270484140" sldId="267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13:20:44.935" v="4128" actId="478"/>
          <ac:cxnSpMkLst>
            <pc:docMk/>
            <pc:sldMk cId="1270484140" sldId="267"/>
            <ac:cxnSpMk id="24" creationId="{34A80405-7B91-490C-9627-F687B9DB9950}"/>
          </ac:cxnSpMkLst>
        </pc:cxnChg>
        <pc:cxnChg chg="add del mod">
          <ac:chgData name="Secrétariat GCS ASO" userId="4743fdfc-61f9-4e86-b182-a5c9cf3fe27b" providerId="ADAL" clId="{F2C17D78-EA1A-4C64-8744-10C6E2EF4AC4}" dt="2022-04-01T13:26:57.601" v="4301" actId="21"/>
          <ac:cxnSpMkLst>
            <pc:docMk/>
            <pc:sldMk cId="1270484140" sldId="267"/>
            <ac:cxnSpMk id="25" creationId="{CB804EC6-8F15-4001-AC14-0C51084600F6}"/>
          </ac:cxnSpMkLst>
        </pc:cxnChg>
        <pc:cxnChg chg="add mod">
          <ac:chgData name="Secrétariat GCS ASO" userId="4743fdfc-61f9-4e86-b182-a5c9cf3fe27b" providerId="ADAL" clId="{F2C17D78-EA1A-4C64-8744-10C6E2EF4AC4}" dt="2022-04-05T10:03:38.988" v="7886" actId="1035"/>
          <ac:cxnSpMkLst>
            <pc:docMk/>
            <pc:sldMk cId="1270484140" sldId="267"/>
            <ac:cxnSpMk id="27" creationId="{5AC7C3BA-4AB7-49D9-94A4-E56DA117D568}"/>
          </ac:cxnSpMkLst>
        </pc:cxnChg>
        <pc:cxnChg chg="add mod">
          <ac:chgData name="Secrétariat GCS ASO" userId="4743fdfc-61f9-4e86-b182-a5c9cf3fe27b" providerId="ADAL" clId="{F2C17D78-EA1A-4C64-8744-10C6E2EF4AC4}" dt="2022-04-05T10:03:50.420" v="7915" actId="14100"/>
          <ac:cxnSpMkLst>
            <pc:docMk/>
            <pc:sldMk cId="1270484140" sldId="267"/>
            <ac:cxnSpMk id="29" creationId="{AAD54149-C6FF-41B2-B947-1B5391A77727}"/>
          </ac:cxnSpMkLst>
        </pc:cxnChg>
        <pc:cxnChg chg="add mod">
          <ac:chgData name="Secrétariat GCS ASO" userId="4743fdfc-61f9-4e86-b182-a5c9cf3fe27b" providerId="ADAL" clId="{F2C17D78-EA1A-4C64-8744-10C6E2EF4AC4}" dt="2022-04-05T10:05:32.871" v="7944" actId="14100"/>
          <ac:cxnSpMkLst>
            <pc:docMk/>
            <pc:sldMk cId="1270484140" sldId="267"/>
            <ac:cxnSpMk id="32" creationId="{5805F00D-FF79-4347-A3DA-D94E6AAC95D4}"/>
          </ac:cxnSpMkLst>
        </pc:cxnChg>
      </pc:sldChg>
      <pc:sldChg chg="delSp modSp add mod">
        <pc:chgData name="Secrétariat GCS ASO" userId="4743fdfc-61f9-4e86-b182-a5c9cf3fe27b" providerId="ADAL" clId="{F2C17D78-EA1A-4C64-8744-10C6E2EF4AC4}" dt="2022-04-05T10:17:57.596" v="8452" actId="20577"/>
        <pc:sldMkLst>
          <pc:docMk/>
          <pc:sldMk cId="2982178676" sldId="268"/>
        </pc:sldMkLst>
        <pc:spChg chg="mod">
          <ac:chgData name="Secrétariat GCS ASO" userId="4743fdfc-61f9-4e86-b182-a5c9cf3fe27b" providerId="ADAL" clId="{F2C17D78-EA1A-4C64-8744-10C6E2EF4AC4}" dt="2022-04-05T09:31:48.301" v="6850" actId="1076"/>
          <ac:spMkLst>
            <pc:docMk/>
            <pc:sldMk cId="2982178676" sldId="268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3:20:19.611" v="4111" actId="478"/>
          <ac:spMkLst>
            <pc:docMk/>
            <pc:sldMk cId="2982178676" sldId="268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13:20:22.541" v="4114" actId="478"/>
          <ac:spMkLst>
            <pc:docMk/>
            <pc:sldMk cId="2982178676" sldId="268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13:20:24.221" v="4115" actId="478"/>
          <ac:spMkLst>
            <pc:docMk/>
            <pc:sldMk cId="2982178676" sldId="268"/>
            <ac:spMk id="12" creationId="{0132D613-4FB1-4163-8735-3700F6DDEA1D}"/>
          </ac:spMkLst>
        </pc:spChg>
        <pc:spChg chg="mod">
          <ac:chgData name="Secrétariat GCS ASO" userId="4743fdfc-61f9-4e86-b182-a5c9cf3fe27b" providerId="ADAL" clId="{F2C17D78-EA1A-4C64-8744-10C6E2EF4AC4}" dt="2022-04-05T10:17:57.596" v="8452" actId="20577"/>
          <ac:spMkLst>
            <pc:docMk/>
            <pc:sldMk cId="2982178676" sldId="268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13:20:09.232" v="4107" actId="478"/>
          <ac:spMkLst>
            <pc:docMk/>
            <pc:sldMk cId="2982178676" sldId="268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13:20:26.675" v="4118" actId="478"/>
          <ac:spMkLst>
            <pc:docMk/>
            <pc:sldMk cId="2982178676" sldId="268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13:20:09.232" v="4107" actId="478"/>
          <ac:spMkLst>
            <pc:docMk/>
            <pc:sldMk cId="2982178676" sldId="268"/>
            <ac:spMk id="20" creationId="{FC59ED16-6C89-4A0B-B47F-1132192360AA}"/>
          </ac:spMkLst>
        </pc:spChg>
        <pc:spChg chg="del mod">
          <ac:chgData name="Secrétariat GCS ASO" userId="4743fdfc-61f9-4e86-b182-a5c9cf3fe27b" providerId="ADAL" clId="{F2C17D78-EA1A-4C64-8744-10C6E2EF4AC4}" dt="2022-04-01T13:20:17.177" v="4109" actId="478"/>
          <ac:spMkLst>
            <pc:docMk/>
            <pc:sldMk cId="2982178676" sldId="268"/>
            <ac:spMk id="21" creationId="{09EDD00F-1B87-40DA-A92A-4291F96FC460}"/>
          </ac:spMkLst>
        </pc:spChg>
        <pc:spChg chg="del">
          <ac:chgData name="Secrétariat GCS ASO" userId="4743fdfc-61f9-4e86-b182-a5c9cf3fe27b" providerId="ADAL" clId="{F2C17D78-EA1A-4C64-8744-10C6E2EF4AC4}" dt="2022-04-01T13:20:18.309" v="4110" actId="478"/>
          <ac:spMkLst>
            <pc:docMk/>
            <pc:sldMk cId="2982178676" sldId="268"/>
            <ac:spMk id="23" creationId="{D0A41FEE-75FB-4DCE-9E31-B3819E5FE46C}"/>
          </ac:spMkLst>
        </pc:spChg>
        <pc:cxnChg chg="del">
          <ac:chgData name="Secrétariat GCS ASO" userId="4743fdfc-61f9-4e86-b182-a5c9cf3fe27b" providerId="ADAL" clId="{F2C17D78-EA1A-4C64-8744-10C6E2EF4AC4}" dt="2022-04-01T13:20:20.645" v="4112" actId="478"/>
          <ac:cxnSpMkLst>
            <pc:docMk/>
            <pc:sldMk cId="2982178676" sldId="268"/>
            <ac:cxnSpMk id="4" creationId="{8ACF6270-868D-4EB1-B55C-FE119C891664}"/>
          </ac:cxnSpMkLst>
        </pc:cxnChg>
        <pc:cxnChg chg="del">
          <ac:chgData name="Secrétariat GCS ASO" userId="4743fdfc-61f9-4e86-b182-a5c9cf3fe27b" providerId="ADAL" clId="{F2C17D78-EA1A-4C64-8744-10C6E2EF4AC4}" dt="2022-04-01T13:20:21.297" v="4113" actId="478"/>
          <ac:cxnSpMkLst>
            <pc:docMk/>
            <pc:sldMk cId="2982178676" sldId="268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13:20:24.855" v="4116" actId="478"/>
          <ac:cxnSpMkLst>
            <pc:docMk/>
            <pc:sldMk cId="2982178676" sldId="268"/>
            <ac:cxnSpMk id="6" creationId="{DFCCCAA8-F328-463C-9E62-C43435D9FC3E}"/>
          </ac:cxnSpMkLst>
        </pc:cxnChg>
        <pc:cxnChg chg="mod">
          <ac:chgData name="Secrétariat GCS ASO" userId="4743fdfc-61f9-4e86-b182-a5c9cf3fe27b" providerId="ADAL" clId="{F2C17D78-EA1A-4C64-8744-10C6E2EF4AC4}" dt="2022-04-05T10:07:12.736" v="7988" actId="14100"/>
          <ac:cxnSpMkLst>
            <pc:docMk/>
            <pc:sldMk cId="2982178676" sldId="268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13:20:09.232" v="4107" actId="478"/>
          <ac:cxnSpMkLst>
            <pc:docMk/>
            <pc:sldMk cId="2982178676" sldId="268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13:20:25.686" v="4117" actId="478"/>
          <ac:cxnSpMkLst>
            <pc:docMk/>
            <pc:sldMk cId="2982178676" sldId="268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13:20:09.232" v="4107" actId="478"/>
          <ac:cxnSpMkLst>
            <pc:docMk/>
            <pc:sldMk cId="2982178676" sldId="268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13:20:09.232" v="4107" actId="478"/>
          <ac:cxnSpMkLst>
            <pc:docMk/>
            <pc:sldMk cId="2982178676" sldId="268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13:20:09.232" v="4107" actId="478"/>
          <ac:cxnSpMkLst>
            <pc:docMk/>
            <pc:sldMk cId="2982178676" sldId="268"/>
            <ac:cxnSpMk id="24" creationId="{34A80405-7B91-490C-9627-F687B9DB9950}"/>
          </ac:cxnSpMkLst>
        </pc:cxnChg>
      </pc:sldChg>
      <pc:sldChg chg="delSp modSp add mod">
        <pc:chgData name="Secrétariat GCS ASO" userId="4743fdfc-61f9-4e86-b182-a5c9cf3fe27b" providerId="ADAL" clId="{F2C17D78-EA1A-4C64-8744-10C6E2EF4AC4}" dt="2022-04-05T10:10:28.268" v="8110" actId="114"/>
        <pc:sldMkLst>
          <pc:docMk/>
          <pc:sldMk cId="851152774" sldId="269"/>
        </pc:sldMkLst>
        <pc:spChg chg="mod">
          <ac:chgData name="Secrétariat GCS ASO" userId="4743fdfc-61f9-4e86-b182-a5c9cf3fe27b" providerId="ADAL" clId="{F2C17D78-EA1A-4C64-8744-10C6E2EF4AC4}" dt="2022-04-05T09:31:55.922" v="6852" actId="1076"/>
          <ac:spMkLst>
            <pc:docMk/>
            <pc:sldMk cId="851152774" sldId="269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3:19:41.442" v="4099" actId="478"/>
          <ac:spMkLst>
            <pc:docMk/>
            <pc:sldMk cId="851152774" sldId="269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13:19:49.733" v="4104" actId="478"/>
          <ac:spMkLst>
            <pc:docMk/>
            <pc:sldMk cId="851152774" sldId="269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13:19:37.471" v="4097" actId="478"/>
          <ac:spMkLst>
            <pc:docMk/>
            <pc:sldMk cId="851152774" sldId="269"/>
            <ac:spMk id="12" creationId="{0132D613-4FB1-4163-8735-3700F6DDEA1D}"/>
          </ac:spMkLst>
        </pc:spChg>
        <pc:spChg chg="del">
          <ac:chgData name="Secrétariat GCS ASO" userId="4743fdfc-61f9-4e86-b182-a5c9cf3fe27b" providerId="ADAL" clId="{F2C17D78-EA1A-4C64-8744-10C6E2EF4AC4}" dt="2022-04-01T13:19:41.442" v="4099" actId="478"/>
          <ac:spMkLst>
            <pc:docMk/>
            <pc:sldMk cId="851152774" sldId="269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13:19:41.442" v="4099" actId="478"/>
          <ac:spMkLst>
            <pc:docMk/>
            <pc:sldMk cId="851152774" sldId="269"/>
            <ac:spMk id="15" creationId="{A1A9605E-7E8E-453E-B919-ADB9AABF31A6}"/>
          </ac:spMkLst>
        </pc:spChg>
        <pc:spChg chg="mod">
          <ac:chgData name="Secrétariat GCS ASO" userId="4743fdfc-61f9-4e86-b182-a5c9cf3fe27b" providerId="ADAL" clId="{F2C17D78-EA1A-4C64-8744-10C6E2EF4AC4}" dt="2022-04-05T10:10:28.268" v="8110" actId="114"/>
          <ac:spMkLst>
            <pc:docMk/>
            <pc:sldMk cId="851152774" sldId="269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13:19:41.442" v="4099" actId="478"/>
          <ac:spMkLst>
            <pc:docMk/>
            <pc:sldMk cId="851152774" sldId="269"/>
            <ac:spMk id="20" creationId="{FC59ED16-6C89-4A0B-B47F-1132192360AA}"/>
          </ac:spMkLst>
        </pc:spChg>
        <pc:spChg chg="del mod">
          <ac:chgData name="Secrétariat GCS ASO" userId="4743fdfc-61f9-4e86-b182-a5c9cf3fe27b" providerId="ADAL" clId="{F2C17D78-EA1A-4C64-8744-10C6E2EF4AC4}" dt="2022-04-01T13:19:48.163" v="4103" actId="478"/>
          <ac:spMkLst>
            <pc:docMk/>
            <pc:sldMk cId="851152774" sldId="269"/>
            <ac:spMk id="21" creationId="{09EDD00F-1B87-40DA-A92A-4291F96FC460}"/>
          </ac:spMkLst>
        </pc:spChg>
        <pc:spChg chg="del mod">
          <ac:chgData name="Secrétariat GCS ASO" userId="4743fdfc-61f9-4e86-b182-a5c9cf3fe27b" providerId="ADAL" clId="{F2C17D78-EA1A-4C64-8744-10C6E2EF4AC4}" dt="2022-04-01T13:19:46.623" v="4102" actId="478"/>
          <ac:spMkLst>
            <pc:docMk/>
            <pc:sldMk cId="851152774" sldId="269"/>
            <ac:spMk id="23" creationId="{D0A41FEE-75FB-4DCE-9E31-B3819E5FE46C}"/>
          </ac:spMkLst>
        </pc:spChg>
        <pc:cxnChg chg="del">
          <ac:chgData name="Secrétariat GCS ASO" userId="4743fdfc-61f9-4e86-b182-a5c9cf3fe27b" providerId="ADAL" clId="{F2C17D78-EA1A-4C64-8744-10C6E2EF4AC4}" dt="2022-04-01T13:19:41.442" v="4099" actId="478"/>
          <ac:cxnSpMkLst>
            <pc:docMk/>
            <pc:sldMk cId="851152774" sldId="269"/>
            <ac:cxnSpMk id="4" creationId="{8ACF6270-868D-4EB1-B55C-FE119C891664}"/>
          </ac:cxnSpMkLst>
        </pc:cxnChg>
        <pc:cxnChg chg="del">
          <ac:chgData name="Secrétariat GCS ASO" userId="4743fdfc-61f9-4e86-b182-a5c9cf3fe27b" providerId="ADAL" clId="{F2C17D78-EA1A-4C64-8744-10C6E2EF4AC4}" dt="2022-04-01T13:19:50.545" v="4105" actId="478"/>
          <ac:cxnSpMkLst>
            <pc:docMk/>
            <pc:sldMk cId="851152774" sldId="269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13:19:36.177" v="4096" actId="478"/>
          <ac:cxnSpMkLst>
            <pc:docMk/>
            <pc:sldMk cId="851152774" sldId="269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13:19:41.442" v="4099" actId="478"/>
          <ac:cxnSpMkLst>
            <pc:docMk/>
            <pc:sldMk cId="851152774" sldId="269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13:19:41.442" v="4099" actId="478"/>
          <ac:cxnSpMkLst>
            <pc:docMk/>
            <pc:sldMk cId="851152774" sldId="269"/>
            <ac:cxnSpMk id="16" creationId="{26DA2EF6-454E-4ED4-AAEB-7DF1F2FB5B1B}"/>
          </ac:cxnSpMkLst>
        </pc:cxnChg>
        <pc:cxnChg chg="mod">
          <ac:chgData name="Secrétariat GCS ASO" userId="4743fdfc-61f9-4e86-b182-a5c9cf3fe27b" providerId="ADAL" clId="{F2C17D78-EA1A-4C64-8744-10C6E2EF4AC4}" dt="2022-04-05T10:07:55.995" v="8010" actId="14100"/>
          <ac:cxnSpMkLst>
            <pc:docMk/>
            <pc:sldMk cId="851152774" sldId="269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13:19:38.243" v="4098" actId="478"/>
          <ac:cxnSpMkLst>
            <pc:docMk/>
            <pc:sldMk cId="851152774" sldId="269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13:19:41.442" v="4099" actId="478"/>
          <ac:cxnSpMkLst>
            <pc:docMk/>
            <pc:sldMk cId="851152774" sldId="269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13:19:41.442" v="4099" actId="478"/>
          <ac:cxnSpMkLst>
            <pc:docMk/>
            <pc:sldMk cId="851152774" sldId="269"/>
            <ac:cxnSpMk id="24" creationId="{34A80405-7B91-490C-9627-F687B9DB9950}"/>
          </ac:cxnSpMkLst>
        </pc:cxnChg>
      </pc:sldChg>
      <pc:sldChg chg="addSp delSp modSp add mod">
        <pc:chgData name="Secrétariat GCS ASO" userId="4743fdfc-61f9-4e86-b182-a5c9cf3fe27b" providerId="ADAL" clId="{F2C17D78-EA1A-4C64-8744-10C6E2EF4AC4}" dt="2022-04-05T10:17:21.957" v="8447" actId="20577"/>
        <pc:sldMkLst>
          <pc:docMk/>
          <pc:sldMk cId="554541700" sldId="270"/>
        </pc:sldMkLst>
        <pc:spChg chg="mod">
          <ac:chgData name="Secrétariat GCS ASO" userId="4743fdfc-61f9-4e86-b182-a5c9cf3fe27b" providerId="ADAL" clId="{F2C17D78-EA1A-4C64-8744-10C6E2EF4AC4}" dt="2022-04-05T09:30:29.954" v="6827" actId="255"/>
          <ac:spMkLst>
            <pc:docMk/>
            <pc:sldMk cId="554541700" sldId="270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3:19:23.854" v="4093" actId="478"/>
          <ac:spMkLst>
            <pc:docMk/>
            <pc:sldMk cId="554541700" sldId="270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13:19:21.065" v="4089" actId="478"/>
          <ac:spMkLst>
            <pc:docMk/>
            <pc:sldMk cId="554541700" sldId="270"/>
            <ac:spMk id="11" creationId="{1C1A1F52-5E00-4542-B9A4-AA5D7EC61BB4}"/>
          </ac:spMkLst>
        </pc:spChg>
        <pc:spChg chg="del mod">
          <ac:chgData name="Secrétariat GCS ASO" userId="4743fdfc-61f9-4e86-b182-a5c9cf3fe27b" providerId="ADAL" clId="{F2C17D78-EA1A-4C64-8744-10C6E2EF4AC4}" dt="2022-04-04T07:44:01.935" v="5191" actId="21"/>
          <ac:spMkLst>
            <pc:docMk/>
            <pc:sldMk cId="554541700" sldId="270"/>
            <ac:spMk id="12" creationId="{0132D613-4FB1-4163-8735-3700F6DDEA1D}"/>
          </ac:spMkLst>
        </pc:spChg>
        <pc:spChg chg="del">
          <ac:chgData name="Secrétariat GCS ASO" userId="4743fdfc-61f9-4e86-b182-a5c9cf3fe27b" providerId="ADAL" clId="{F2C17D78-EA1A-4C64-8744-10C6E2EF4AC4}" dt="2022-04-01T13:19:26.102" v="4095" actId="478"/>
          <ac:spMkLst>
            <pc:docMk/>
            <pc:sldMk cId="554541700" sldId="270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13:19:18.478" v="4087" actId="478"/>
          <ac:spMkLst>
            <pc:docMk/>
            <pc:sldMk cId="554541700" sldId="270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13:19:10.825" v="4085" actId="478"/>
          <ac:spMkLst>
            <pc:docMk/>
            <pc:sldMk cId="554541700" sldId="270"/>
            <ac:spMk id="17" creationId="{1E2562A2-5F47-4A38-809F-3B487E1725F2}"/>
          </ac:spMkLst>
        </pc:spChg>
        <pc:spChg chg="mod">
          <ac:chgData name="Secrétariat GCS ASO" userId="4743fdfc-61f9-4e86-b182-a5c9cf3fe27b" providerId="ADAL" clId="{F2C17D78-EA1A-4C64-8744-10C6E2EF4AC4}" dt="2022-04-05T10:11:32.363" v="8167" actId="1035"/>
          <ac:spMkLst>
            <pc:docMk/>
            <pc:sldMk cId="554541700" sldId="270"/>
            <ac:spMk id="20" creationId="{FC59ED16-6C89-4A0B-B47F-1132192360AA}"/>
          </ac:spMkLst>
        </pc:spChg>
        <pc:spChg chg="mod">
          <ac:chgData name="Secrétariat GCS ASO" userId="4743fdfc-61f9-4e86-b182-a5c9cf3fe27b" providerId="ADAL" clId="{F2C17D78-EA1A-4C64-8744-10C6E2EF4AC4}" dt="2022-04-05T10:17:17.691" v="8442" actId="20577"/>
          <ac:spMkLst>
            <pc:docMk/>
            <pc:sldMk cId="554541700" sldId="270"/>
            <ac:spMk id="21" creationId="{09EDD00F-1B87-40DA-A92A-4291F96FC460}"/>
          </ac:spMkLst>
        </pc:spChg>
        <pc:spChg chg="mod">
          <ac:chgData name="Secrétariat GCS ASO" userId="4743fdfc-61f9-4e86-b182-a5c9cf3fe27b" providerId="ADAL" clId="{F2C17D78-EA1A-4C64-8744-10C6E2EF4AC4}" dt="2022-04-05T10:17:21.957" v="8447" actId="20577"/>
          <ac:spMkLst>
            <pc:docMk/>
            <pc:sldMk cId="554541700" sldId="270"/>
            <ac:spMk id="23" creationId="{D0A41FEE-75FB-4DCE-9E31-B3819E5FE46C}"/>
          </ac:spMkLst>
        </pc:spChg>
        <pc:picChg chg="add del mod">
          <ac:chgData name="Secrétariat GCS ASO" userId="4743fdfc-61f9-4e86-b182-a5c9cf3fe27b" providerId="ADAL" clId="{F2C17D78-EA1A-4C64-8744-10C6E2EF4AC4}" dt="2022-04-04T07:44:01.935" v="5191" actId="21"/>
          <ac:picMkLst>
            <pc:docMk/>
            <pc:sldMk cId="554541700" sldId="270"/>
            <ac:picMk id="1026" creationId="{BEDA3B90-234D-4953-9BD2-FC643CA6FA6B}"/>
          </ac:picMkLst>
        </pc:picChg>
        <pc:cxnChg chg="del">
          <ac:chgData name="Secrétariat GCS ASO" userId="4743fdfc-61f9-4e86-b182-a5c9cf3fe27b" providerId="ADAL" clId="{F2C17D78-EA1A-4C64-8744-10C6E2EF4AC4}" dt="2022-04-01T13:19:22.807" v="4092" actId="478"/>
          <ac:cxnSpMkLst>
            <pc:docMk/>
            <pc:sldMk cId="554541700" sldId="270"/>
            <ac:cxnSpMk id="4" creationId="{8ACF6270-868D-4EB1-B55C-FE119C891664}"/>
          </ac:cxnSpMkLst>
        </pc:cxnChg>
        <pc:cxnChg chg="del mod">
          <ac:chgData name="Secrétariat GCS ASO" userId="4743fdfc-61f9-4e86-b182-a5c9cf3fe27b" providerId="ADAL" clId="{F2C17D78-EA1A-4C64-8744-10C6E2EF4AC4}" dt="2022-04-01T13:19:22.098" v="4091" actId="478"/>
          <ac:cxnSpMkLst>
            <pc:docMk/>
            <pc:sldMk cId="554541700" sldId="270"/>
            <ac:cxnSpMk id="5" creationId="{3717A21A-C560-42DC-9485-270D9CF0D986}"/>
          </ac:cxnSpMkLst>
        </pc:cxnChg>
        <pc:cxnChg chg="del mod">
          <ac:chgData name="Secrétariat GCS ASO" userId="4743fdfc-61f9-4e86-b182-a5c9cf3fe27b" providerId="ADAL" clId="{F2C17D78-EA1A-4C64-8744-10C6E2EF4AC4}" dt="2022-04-04T07:44:01.935" v="5191" actId="21"/>
          <ac:cxnSpMkLst>
            <pc:docMk/>
            <pc:sldMk cId="554541700" sldId="270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13:19:24.621" v="4094" actId="478"/>
          <ac:cxnSpMkLst>
            <pc:docMk/>
            <pc:sldMk cId="554541700" sldId="270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13:19:19.290" v="4088" actId="478"/>
          <ac:cxnSpMkLst>
            <pc:docMk/>
            <pc:sldMk cId="554541700" sldId="270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13:19:13.629" v="4086" actId="478"/>
          <ac:cxnSpMkLst>
            <pc:docMk/>
            <pc:sldMk cId="554541700" sldId="270"/>
            <ac:cxnSpMk id="18" creationId="{233713E8-B1A0-4F65-A7A0-4BB0F6836F61}"/>
          </ac:cxnSpMkLst>
        </pc:cxnChg>
        <pc:cxnChg chg="mod">
          <ac:chgData name="Secrétariat GCS ASO" userId="4743fdfc-61f9-4e86-b182-a5c9cf3fe27b" providerId="ADAL" clId="{F2C17D78-EA1A-4C64-8744-10C6E2EF4AC4}" dt="2022-04-05T10:11:32.363" v="8167" actId="1035"/>
          <ac:cxnSpMkLst>
            <pc:docMk/>
            <pc:sldMk cId="554541700" sldId="270"/>
            <ac:cxnSpMk id="19" creationId="{A3862CC2-C298-4120-845D-25674E8D4741}"/>
          </ac:cxnSpMkLst>
        </pc:cxnChg>
        <pc:cxnChg chg="mod">
          <ac:chgData name="Secrétariat GCS ASO" userId="4743fdfc-61f9-4e86-b182-a5c9cf3fe27b" providerId="ADAL" clId="{F2C17D78-EA1A-4C64-8744-10C6E2EF4AC4}" dt="2022-04-05T10:09:58.710" v="8108" actId="14100"/>
          <ac:cxnSpMkLst>
            <pc:docMk/>
            <pc:sldMk cId="554541700" sldId="270"/>
            <ac:cxnSpMk id="22" creationId="{36DBC1B3-0A44-4DB8-A80A-DFB58B4D5707}"/>
          </ac:cxnSpMkLst>
        </pc:cxnChg>
        <pc:cxnChg chg="mod">
          <ac:chgData name="Secrétariat GCS ASO" userId="4743fdfc-61f9-4e86-b182-a5c9cf3fe27b" providerId="ADAL" clId="{F2C17D78-EA1A-4C64-8744-10C6E2EF4AC4}" dt="2022-04-05T10:13:19.264" v="8295" actId="14100"/>
          <ac:cxnSpMkLst>
            <pc:docMk/>
            <pc:sldMk cId="554541700" sldId="270"/>
            <ac:cxnSpMk id="24" creationId="{34A80405-7B91-490C-9627-F687B9DB9950}"/>
          </ac:cxnSpMkLst>
        </pc:cxnChg>
      </pc:sldChg>
      <pc:sldChg chg="delSp modSp add mod">
        <pc:chgData name="Secrétariat GCS ASO" userId="4743fdfc-61f9-4e86-b182-a5c9cf3fe27b" providerId="ADAL" clId="{F2C17D78-EA1A-4C64-8744-10C6E2EF4AC4}" dt="2022-04-05T10:17:07.676" v="8437" actId="20577"/>
        <pc:sldMkLst>
          <pc:docMk/>
          <pc:sldMk cId="271518788" sldId="271"/>
        </pc:sldMkLst>
        <pc:spChg chg="mod">
          <ac:chgData name="Secrétariat GCS ASO" userId="4743fdfc-61f9-4e86-b182-a5c9cf3fe27b" providerId="ADAL" clId="{F2C17D78-EA1A-4C64-8744-10C6E2EF4AC4}" dt="2022-04-05T09:30:40.865" v="6837" actId="255"/>
          <ac:spMkLst>
            <pc:docMk/>
            <pc:sldMk cId="271518788" sldId="271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3:18:47.050" v="4071" actId="478"/>
          <ac:spMkLst>
            <pc:docMk/>
            <pc:sldMk cId="271518788" sldId="271"/>
            <ac:spMk id="10" creationId="{475BF23B-E4D7-40F2-8528-2D68D25DB213}"/>
          </ac:spMkLst>
        </pc:spChg>
        <pc:spChg chg="mod">
          <ac:chgData name="Secrétariat GCS ASO" userId="4743fdfc-61f9-4e86-b182-a5c9cf3fe27b" providerId="ADAL" clId="{F2C17D78-EA1A-4C64-8744-10C6E2EF4AC4}" dt="2022-04-05T10:17:07.676" v="8437" actId="20577"/>
          <ac:spMkLst>
            <pc:docMk/>
            <pc:sldMk cId="271518788" sldId="271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13:18:58.342" v="4081" actId="478"/>
          <ac:spMkLst>
            <pc:docMk/>
            <pc:sldMk cId="271518788" sldId="271"/>
            <ac:spMk id="12" creationId="{0132D613-4FB1-4163-8735-3700F6DDEA1D}"/>
          </ac:spMkLst>
        </pc:spChg>
        <pc:spChg chg="del">
          <ac:chgData name="Secrétariat GCS ASO" userId="4743fdfc-61f9-4e86-b182-a5c9cf3fe27b" providerId="ADAL" clId="{F2C17D78-EA1A-4C64-8744-10C6E2EF4AC4}" dt="2022-04-01T13:18:45.818" v="4070" actId="478"/>
          <ac:spMkLst>
            <pc:docMk/>
            <pc:sldMk cId="271518788" sldId="271"/>
            <ac:spMk id="13" creationId="{882A3C1D-FC51-4184-B335-8FBD3B06E017}"/>
          </ac:spMkLst>
        </pc:spChg>
        <pc:spChg chg="del">
          <ac:chgData name="Secrétariat GCS ASO" userId="4743fdfc-61f9-4e86-b182-a5c9cf3fe27b" providerId="ADAL" clId="{F2C17D78-EA1A-4C64-8744-10C6E2EF4AC4}" dt="2022-04-01T13:18:50.050" v="4074" actId="478"/>
          <ac:spMkLst>
            <pc:docMk/>
            <pc:sldMk cId="271518788" sldId="271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13:19:00.411" v="4083" actId="478"/>
          <ac:spMkLst>
            <pc:docMk/>
            <pc:sldMk cId="271518788" sldId="271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13:18:56.010" v="4079" actId="478"/>
          <ac:spMkLst>
            <pc:docMk/>
            <pc:sldMk cId="271518788" sldId="271"/>
            <ac:spMk id="20" creationId="{FC59ED16-6C89-4A0B-B47F-1132192360AA}"/>
          </ac:spMkLst>
        </pc:spChg>
        <pc:spChg chg="del">
          <ac:chgData name="Secrétariat GCS ASO" userId="4743fdfc-61f9-4e86-b182-a5c9cf3fe27b" providerId="ADAL" clId="{F2C17D78-EA1A-4C64-8744-10C6E2EF4AC4}" dt="2022-04-01T13:18:52.265" v="4076" actId="478"/>
          <ac:spMkLst>
            <pc:docMk/>
            <pc:sldMk cId="271518788" sldId="271"/>
            <ac:spMk id="21" creationId="{09EDD00F-1B87-40DA-A92A-4291F96FC460}"/>
          </ac:spMkLst>
        </pc:spChg>
        <pc:spChg chg="del">
          <ac:chgData name="Secrétariat GCS ASO" userId="4743fdfc-61f9-4e86-b182-a5c9cf3fe27b" providerId="ADAL" clId="{F2C17D78-EA1A-4C64-8744-10C6E2EF4AC4}" dt="2022-04-01T13:18:53.644" v="4077" actId="478"/>
          <ac:spMkLst>
            <pc:docMk/>
            <pc:sldMk cId="271518788" sldId="271"/>
            <ac:spMk id="23" creationId="{D0A41FEE-75FB-4DCE-9E31-B3819E5FE46C}"/>
          </ac:spMkLst>
        </pc:spChg>
        <pc:cxnChg chg="del">
          <ac:chgData name="Secrétariat GCS ASO" userId="4743fdfc-61f9-4e86-b182-a5c9cf3fe27b" providerId="ADAL" clId="{F2C17D78-EA1A-4C64-8744-10C6E2EF4AC4}" dt="2022-04-01T13:18:48.391" v="4072" actId="478"/>
          <ac:cxnSpMkLst>
            <pc:docMk/>
            <pc:sldMk cId="271518788" sldId="271"/>
            <ac:cxnSpMk id="4" creationId="{8ACF6270-868D-4EB1-B55C-FE119C891664}"/>
          </ac:cxnSpMkLst>
        </pc:cxnChg>
        <pc:cxnChg chg="mod">
          <ac:chgData name="Secrétariat GCS ASO" userId="4743fdfc-61f9-4e86-b182-a5c9cf3fe27b" providerId="ADAL" clId="{F2C17D78-EA1A-4C64-8744-10C6E2EF4AC4}" dt="2022-04-05T10:15:21.640" v="8370" actId="1036"/>
          <ac:cxnSpMkLst>
            <pc:docMk/>
            <pc:sldMk cId="271518788" sldId="271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13:18:58.922" v="4082" actId="478"/>
          <ac:cxnSpMkLst>
            <pc:docMk/>
            <pc:sldMk cId="271518788" sldId="271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13:18:44.621" v="4069" actId="478"/>
          <ac:cxnSpMkLst>
            <pc:docMk/>
            <pc:sldMk cId="271518788" sldId="271"/>
            <ac:cxnSpMk id="14" creationId="{F11E387A-79AE-45CD-8928-A5A3C38474CE}"/>
          </ac:cxnSpMkLst>
        </pc:cxnChg>
        <pc:cxnChg chg="del">
          <ac:chgData name="Secrétariat GCS ASO" userId="4743fdfc-61f9-4e86-b182-a5c9cf3fe27b" providerId="ADAL" clId="{F2C17D78-EA1A-4C64-8744-10C6E2EF4AC4}" dt="2022-04-01T13:18:49.144" v="4073" actId="478"/>
          <ac:cxnSpMkLst>
            <pc:docMk/>
            <pc:sldMk cId="271518788" sldId="271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13:19:01.292" v="4084" actId="478"/>
          <ac:cxnSpMkLst>
            <pc:docMk/>
            <pc:sldMk cId="271518788" sldId="271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13:18:56.962" v="4080" actId="478"/>
          <ac:cxnSpMkLst>
            <pc:docMk/>
            <pc:sldMk cId="271518788" sldId="271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13:18:50.966" v="4075" actId="478"/>
          <ac:cxnSpMkLst>
            <pc:docMk/>
            <pc:sldMk cId="271518788" sldId="271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13:18:54.642" v="4078" actId="478"/>
          <ac:cxnSpMkLst>
            <pc:docMk/>
            <pc:sldMk cId="271518788" sldId="271"/>
            <ac:cxnSpMk id="24" creationId="{34A80405-7B91-490C-9627-F687B9DB9950}"/>
          </ac:cxnSpMkLst>
        </pc:cxnChg>
      </pc:sldChg>
      <pc:sldChg chg="delSp modSp add mod">
        <pc:chgData name="Secrétariat GCS ASO" userId="4743fdfc-61f9-4e86-b182-a5c9cf3fe27b" providerId="ADAL" clId="{F2C17D78-EA1A-4C64-8744-10C6E2EF4AC4}" dt="2022-04-05T10:17:00.708" v="8432" actId="20577"/>
        <pc:sldMkLst>
          <pc:docMk/>
          <pc:sldMk cId="739250917" sldId="272"/>
        </pc:sldMkLst>
        <pc:spChg chg="mod">
          <ac:chgData name="Secrétariat GCS ASO" userId="4743fdfc-61f9-4e86-b182-a5c9cf3fe27b" providerId="ADAL" clId="{F2C17D78-EA1A-4C64-8744-10C6E2EF4AC4}" dt="2022-04-05T09:30:53.586" v="6847" actId="207"/>
          <ac:spMkLst>
            <pc:docMk/>
            <pc:sldMk cId="739250917" sldId="272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3:18:26.969" v="4061" actId="478"/>
          <ac:spMkLst>
            <pc:docMk/>
            <pc:sldMk cId="739250917" sldId="272"/>
            <ac:spMk id="10" creationId="{475BF23B-E4D7-40F2-8528-2D68D25DB213}"/>
          </ac:spMkLst>
        </pc:spChg>
        <pc:spChg chg="del">
          <ac:chgData name="Secrétariat GCS ASO" userId="4743fdfc-61f9-4e86-b182-a5c9cf3fe27b" providerId="ADAL" clId="{F2C17D78-EA1A-4C64-8744-10C6E2EF4AC4}" dt="2022-04-01T13:18:29.238" v="4063" actId="478"/>
          <ac:spMkLst>
            <pc:docMk/>
            <pc:sldMk cId="739250917" sldId="272"/>
            <ac:spMk id="11" creationId="{1C1A1F52-5E00-4542-B9A4-AA5D7EC61BB4}"/>
          </ac:spMkLst>
        </pc:spChg>
        <pc:spChg chg="del">
          <ac:chgData name="Secrétariat GCS ASO" userId="4743fdfc-61f9-4e86-b182-a5c9cf3fe27b" providerId="ADAL" clId="{F2C17D78-EA1A-4C64-8744-10C6E2EF4AC4}" dt="2022-04-01T13:18:32.315" v="4066" actId="478"/>
          <ac:spMkLst>
            <pc:docMk/>
            <pc:sldMk cId="739250917" sldId="272"/>
            <ac:spMk id="12" creationId="{0132D613-4FB1-4163-8735-3700F6DDEA1D}"/>
          </ac:spMkLst>
        </pc:spChg>
        <pc:spChg chg="del">
          <ac:chgData name="Secrétariat GCS ASO" userId="4743fdfc-61f9-4e86-b182-a5c9cf3fe27b" providerId="ADAL" clId="{F2C17D78-EA1A-4C64-8744-10C6E2EF4AC4}" dt="2022-04-01T13:18:24.583" v="4059" actId="478"/>
          <ac:spMkLst>
            <pc:docMk/>
            <pc:sldMk cId="739250917" sldId="272"/>
            <ac:spMk id="13" creationId="{882A3C1D-FC51-4184-B335-8FBD3B06E017}"/>
          </ac:spMkLst>
        </pc:spChg>
        <pc:spChg chg="mod">
          <ac:chgData name="Secrétariat GCS ASO" userId="4743fdfc-61f9-4e86-b182-a5c9cf3fe27b" providerId="ADAL" clId="{F2C17D78-EA1A-4C64-8744-10C6E2EF4AC4}" dt="2022-04-05T10:17:00.708" v="8432" actId="20577"/>
          <ac:spMkLst>
            <pc:docMk/>
            <pc:sldMk cId="739250917" sldId="272"/>
            <ac:spMk id="15" creationId="{A1A9605E-7E8E-453E-B919-ADB9AABF31A6}"/>
          </ac:spMkLst>
        </pc:spChg>
        <pc:spChg chg="del">
          <ac:chgData name="Secrétariat GCS ASO" userId="4743fdfc-61f9-4e86-b182-a5c9cf3fe27b" providerId="ADAL" clId="{F2C17D78-EA1A-4C64-8744-10C6E2EF4AC4}" dt="2022-04-01T13:18:13.035" v="4053" actId="478"/>
          <ac:spMkLst>
            <pc:docMk/>
            <pc:sldMk cId="739250917" sldId="272"/>
            <ac:spMk id="17" creationId="{1E2562A2-5F47-4A38-809F-3B487E1725F2}"/>
          </ac:spMkLst>
        </pc:spChg>
        <pc:spChg chg="del">
          <ac:chgData name="Secrétariat GCS ASO" userId="4743fdfc-61f9-4e86-b182-a5c9cf3fe27b" providerId="ADAL" clId="{F2C17D78-EA1A-4C64-8744-10C6E2EF4AC4}" dt="2022-04-01T13:18:34.412" v="4067" actId="478"/>
          <ac:spMkLst>
            <pc:docMk/>
            <pc:sldMk cId="739250917" sldId="272"/>
            <ac:spMk id="20" creationId="{FC59ED16-6C89-4A0B-B47F-1132192360AA}"/>
          </ac:spMkLst>
        </pc:spChg>
        <pc:spChg chg="del">
          <ac:chgData name="Secrétariat GCS ASO" userId="4743fdfc-61f9-4e86-b182-a5c9cf3fe27b" providerId="ADAL" clId="{F2C17D78-EA1A-4C64-8744-10C6E2EF4AC4}" dt="2022-04-01T13:18:23.379" v="4058" actId="478"/>
          <ac:spMkLst>
            <pc:docMk/>
            <pc:sldMk cId="739250917" sldId="272"/>
            <ac:spMk id="21" creationId="{09EDD00F-1B87-40DA-A92A-4291F96FC460}"/>
          </ac:spMkLst>
        </pc:spChg>
        <pc:spChg chg="del">
          <ac:chgData name="Secrétariat GCS ASO" userId="4743fdfc-61f9-4e86-b182-a5c9cf3fe27b" providerId="ADAL" clId="{F2C17D78-EA1A-4C64-8744-10C6E2EF4AC4}" dt="2022-04-01T13:18:19.012" v="4055" actId="478"/>
          <ac:spMkLst>
            <pc:docMk/>
            <pc:sldMk cId="739250917" sldId="272"/>
            <ac:spMk id="23" creationId="{D0A41FEE-75FB-4DCE-9E31-B3819E5FE46C}"/>
          </ac:spMkLst>
        </pc:spChg>
        <pc:cxnChg chg="del">
          <ac:chgData name="Secrétariat GCS ASO" userId="4743fdfc-61f9-4e86-b182-a5c9cf3fe27b" providerId="ADAL" clId="{F2C17D78-EA1A-4C64-8744-10C6E2EF4AC4}" dt="2022-04-01T13:18:27.534" v="4062" actId="478"/>
          <ac:cxnSpMkLst>
            <pc:docMk/>
            <pc:sldMk cId="739250917" sldId="272"/>
            <ac:cxnSpMk id="4" creationId="{8ACF6270-868D-4EB1-B55C-FE119C891664}"/>
          </ac:cxnSpMkLst>
        </pc:cxnChg>
        <pc:cxnChg chg="del">
          <ac:chgData name="Secrétariat GCS ASO" userId="4743fdfc-61f9-4e86-b182-a5c9cf3fe27b" providerId="ADAL" clId="{F2C17D78-EA1A-4C64-8744-10C6E2EF4AC4}" dt="2022-04-01T13:18:30.096" v="4064" actId="478"/>
          <ac:cxnSpMkLst>
            <pc:docMk/>
            <pc:sldMk cId="739250917" sldId="272"/>
            <ac:cxnSpMk id="5" creationId="{3717A21A-C560-42DC-9485-270D9CF0D986}"/>
          </ac:cxnSpMkLst>
        </pc:cxnChg>
        <pc:cxnChg chg="del">
          <ac:chgData name="Secrétariat GCS ASO" userId="4743fdfc-61f9-4e86-b182-a5c9cf3fe27b" providerId="ADAL" clId="{F2C17D78-EA1A-4C64-8744-10C6E2EF4AC4}" dt="2022-04-01T13:18:31.105" v="4065" actId="478"/>
          <ac:cxnSpMkLst>
            <pc:docMk/>
            <pc:sldMk cId="739250917" sldId="272"/>
            <ac:cxnSpMk id="6" creationId="{DFCCCAA8-F328-463C-9E62-C43435D9FC3E}"/>
          </ac:cxnSpMkLst>
        </pc:cxnChg>
        <pc:cxnChg chg="del">
          <ac:chgData name="Secrétariat GCS ASO" userId="4743fdfc-61f9-4e86-b182-a5c9cf3fe27b" providerId="ADAL" clId="{F2C17D78-EA1A-4C64-8744-10C6E2EF4AC4}" dt="2022-04-01T13:18:25.417" v="4060" actId="478"/>
          <ac:cxnSpMkLst>
            <pc:docMk/>
            <pc:sldMk cId="739250917" sldId="272"/>
            <ac:cxnSpMk id="14" creationId="{F11E387A-79AE-45CD-8928-A5A3C38474CE}"/>
          </ac:cxnSpMkLst>
        </pc:cxnChg>
        <pc:cxnChg chg="mod">
          <ac:chgData name="Secrétariat GCS ASO" userId="4743fdfc-61f9-4e86-b182-a5c9cf3fe27b" providerId="ADAL" clId="{F2C17D78-EA1A-4C64-8744-10C6E2EF4AC4}" dt="2022-04-05T10:16:53.193" v="8427" actId="1036"/>
          <ac:cxnSpMkLst>
            <pc:docMk/>
            <pc:sldMk cId="739250917" sldId="272"/>
            <ac:cxnSpMk id="16" creationId="{26DA2EF6-454E-4ED4-AAEB-7DF1F2FB5B1B}"/>
          </ac:cxnSpMkLst>
        </pc:cxnChg>
        <pc:cxnChg chg="del">
          <ac:chgData name="Secrétariat GCS ASO" userId="4743fdfc-61f9-4e86-b182-a5c9cf3fe27b" providerId="ADAL" clId="{F2C17D78-EA1A-4C64-8744-10C6E2EF4AC4}" dt="2022-04-01T13:18:14.030" v="4054" actId="478"/>
          <ac:cxnSpMkLst>
            <pc:docMk/>
            <pc:sldMk cId="739250917" sldId="272"/>
            <ac:cxnSpMk id="18" creationId="{233713E8-B1A0-4F65-A7A0-4BB0F6836F61}"/>
          </ac:cxnSpMkLst>
        </pc:cxnChg>
        <pc:cxnChg chg="del">
          <ac:chgData name="Secrétariat GCS ASO" userId="4743fdfc-61f9-4e86-b182-a5c9cf3fe27b" providerId="ADAL" clId="{F2C17D78-EA1A-4C64-8744-10C6E2EF4AC4}" dt="2022-04-01T13:18:34.963" v="4068" actId="478"/>
          <ac:cxnSpMkLst>
            <pc:docMk/>
            <pc:sldMk cId="739250917" sldId="272"/>
            <ac:cxnSpMk id="19" creationId="{A3862CC2-C298-4120-845D-25674E8D4741}"/>
          </ac:cxnSpMkLst>
        </pc:cxnChg>
        <pc:cxnChg chg="del">
          <ac:chgData name="Secrétariat GCS ASO" userId="4743fdfc-61f9-4e86-b182-a5c9cf3fe27b" providerId="ADAL" clId="{F2C17D78-EA1A-4C64-8744-10C6E2EF4AC4}" dt="2022-04-01T13:18:20.397" v="4057" actId="478"/>
          <ac:cxnSpMkLst>
            <pc:docMk/>
            <pc:sldMk cId="739250917" sldId="272"/>
            <ac:cxnSpMk id="22" creationId="{36DBC1B3-0A44-4DB8-A80A-DFB58B4D5707}"/>
          </ac:cxnSpMkLst>
        </pc:cxnChg>
        <pc:cxnChg chg="del">
          <ac:chgData name="Secrétariat GCS ASO" userId="4743fdfc-61f9-4e86-b182-a5c9cf3fe27b" providerId="ADAL" clId="{F2C17D78-EA1A-4C64-8744-10C6E2EF4AC4}" dt="2022-04-01T13:18:19.601" v="4056" actId="478"/>
          <ac:cxnSpMkLst>
            <pc:docMk/>
            <pc:sldMk cId="739250917" sldId="272"/>
            <ac:cxnSpMk id="24" creationId="{34A80405-7B91-490C-9627-F687B9DB9950}"/>
          </ac:cxnSpMkLst>
        </pc:cxnChg>
      </pc:sldChg>
      <pc:sldChg chg="addSp delSp modSp add mod addCm modCm">
        <pc:chgData name="Secrétariat GCS ASO" userId="4743fdfc-61f9-4e86-b182-a5c9cf3fe27b" providerId="ADAL" clId="{F2C17D78-EA1A-4C64-8744-10C6E2EF4AC4}" dt="2022-04-05T10:34:24.674" v="8606" actId="5793"/>
        <pc:sldMkLst>
          <pc:docMk/>
          <pc:sldMk cId="955199121" sldId="273"/>
        </pc:sldMkLst>
        <pc:spChg chg="mod">
          <ac:chgData name="Secrétariat GCS ASO" userId="4743fdfc-61f9-4e86-b182-a5c9cf3fe27b" providerId="ADAL" clId="{F2C17D78-EA1A-4C64-8744-10C6E2EF4AC4}" dt="2022-04-04T13:34:12.060" v="6630" actId="255"/>
          <ac:spMkLst>
            <pc:docMk/>
            <pc:sldMk cId="955199121" sldId="273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1T14:41:08.685" v="4647" actId="478"/>
          <ac:spMkLst>
            <pc:docMk/>
            <pc:sldMk cId="955199121" sldId="273"/>
            <ac:spMk id="3" creationId="{1B521B25-2415-4C84-8A19-E19B7C9F32E5}"/>
          </ac:spMkLst>
        </pc:spChg>
        <pc:spChg chg="add mod">
          <ac:chgData name="Secrétariat GCS ASO" userId="4743fdfc-61f9-4e86-b182-a5c9cf3fe27b" providerId="ADAL" clId="{F2C17D78-EA1A-4C64-8744-10C6E2EF4AC4}" dt="2022-04-05T10:34:24.674" v="8606" actId="5793"/>
          <ac:spMkLst>
            <pc:docMk/>
            <pc:sldMk cId="955199121" sldId="273"/>
            <ac:spMk id="3" creationId="{F89294C6-94B6-4BA5-B6BB-827400F78DAE}"/>
          </ac:spMkLst>
        </pc:spChg>
        <pc:graphicFrameChg chg="add del mod modGraphic">
          <ac:chgData name="Secrétariat GCS ASO" userId="4743fdfc-61f9-4e86-b182-a5c9cf3fe27b" providerId="ADAL" clId="{F2C17D78-EA1A-4C64-8744-10C6E2EF4AC4}" dt="2022-04-04T13:20:52.952" v="6475" actId="478"/>
          <ac:graphicFrameMkLst>
            <pc:docMk/>
            <pc:sldMk cId="955199121" sldId="273"/>
            <ac:graphicFrameMk id="4" creationId="{2AB7230F-4EDF-4274-A10D-08E34301318C}"/>
          </ac:graphicFrameMkLst>
        </pc:graphicFrameChg>
        <pc:graphicFrameChg chg="add mod modGraphic">
          <ac:chgData name="Secrétariat GCS ASO" userId="4743fdfc-61f9-4e86-b182-a5c9cf3fe27b" providerId="ADAL" clId="{F2C17D78-EA1A-4C64-8744-10C6E2EF4AC4}" dt="2022-04-04T13:35:38.213" v="6640" actId="113"/>
          <ac:graphicFrameMkLst>
            <pc:docMk/>
            <pc:sldMk cId="955199121" sldId="273"/>
            <ac:graphicFrameMk id="5" creationId="{F20E9CC2-8506-41E5-B1DE-DD70891D9B79}"/>
          </ac:graphicFrameMkLst>
        </pc:graphicFrameChg>
      </pc:sldChg>
      <pc:sldChg chg="add del">
        <pc:chgData name="Secrétariat GCS ASO" userId="4743fdfc-61f9-4e86-b182-a5c9cf3fe27b" providerId="ADAL" clId="{F2C17D78-EA1A-4C64-8744-10C6E2EF4AC4}" dt="2022-04-01T13:22:02.979" v="4142"/>
        <pc:sldMkLst>
          <pc:docMk/>
          <pc:sldMk cId="2269088502" sldId="273"/>
        </pc:sldMkLst>
      </pc:sldChg>
      <pc:sldChg chg="addSp delSp modSp add mod addCm">
        <pc:chgData name="Secrétariat GCS ASO" userId="4743fdfc-61f9-4e86-b182-a5c9cf3fe27b" providerId="ADAL" clId="{F2C17D78-EA1A-4C64-8744-10C6E2EF4AC4}" dt="2022-04-05T10:00:18.009" v="7671"/>
        <pc:sldMkLst>
          <pc:docMk/>
          <pc:sldMk cId="430452626" sldId="274"/>
        </pc:sldMkLst>
        <pc:spChg chg="mod">
          <ac:chgData name="Secrétariat GCS ASO" userId="4743fdfc-61f9-4e86-b182-a5c9cf3fe27b" providerId="ADAL" clId="{F2C17D78-EA1A-4C64-8744-10C6E2EF4AC4}" dt="2022-04-04T13:49:41.576" v="6724" actId="20577"/>
          <ac:spMkLst>
            <pc:docMk/>
            <pc:sldMk cId="430452626" sldId="274"/>
            <ac:spMk id="2" creationId="{B14E4F84-C070-47A1-A397-C352A75737C9}"/>
          </ac:spMkLst>
        </pc:spChg>
        <pc:spChg chg="del">
          <ac:chgData name="Secrétariat GCS ASO" userId="4743fdfc-61f9-4e86-b182-a5c9cf3fe27b" providerId="ADAL" clId="{F2C17D78-EA1A-4C64-8744-10C6E2EF4AC4}" dt="2022-04-04T13:23:42.400" v="6527" actId="478"/>
          <ac:spMkLst>
            <pc:docMk/>
            <pc:sldMk cId="430452626" sldId="274"/>
            <ac:spMk id="3" creationId="{1B521B25-2415-4C84-8A19-E19B7C9F32E5}"/>
          </ac:spMkLst>
        </pc:spChg>
        <pc:spChg chg="add mod">
          <ac:chgData name="Secrétariat GCS ASO" userId="4743fdfc-61f9-4e86-b182-a5c9cf3fe27b" providerId="ADAL" clId="{F2C17D78-EA1A-4C64-8744-10C6E2EF4AC4}" dt="2022-04-05T09:54:44.758" v="7657" actId="20577"/>
          <ac:spMkLst>
            <pc:docMk/>
            <pc:sldMk cId="430452626" sldId="274"/>
            <ac:spMk id="3" creationId="{85C43EAB-845E-4CDD-B241-5CE6D9FD9BC7}"/>
          </ac:spMkLst>
        </pc:spChg>
        <pc:spChg chg="add del mod">
          <ac:chgData name="Secrétariat GCS ASO" userId="4743fdfc-61f9-4e86-b182-a5c9cf3fe27b" providerId="ADAL" clId="{F2C17D78-EA1A-4C64-8744-10C6E2EF4AC4}" dt="2022-04-05T09:27:48.965" v="6769" actId="478"/>
          <ac:spMkLst>
            <pc:docMk/>
            <pc:sldMk cId="430452626" sldId="274"/>
            <ac:spMk id="4" creationId="{9A00E8AE-435D-4952-B52E-B25D6528E01D}"/>
          </ac:spMkLst>
        </pc:spChg>
        <pc:spChg chg="add del">
          <ac:chgData name="Secrétariat GCS ASO" userId="4743fdfc-61f9-4e86-b182-a5c9cf3fe27b" providerId="ADAL" clId="{F2C17D78-EA1A-4C64-8744-10C6E2EF4AC4}" dt="2022-04-04T13:48:20.335" v="6649"/>
          <ac:spMkLst>
            <pc:docMk/>
            <pc:sldMk cId="430452626" sldId="274"/>
            <ac:spMk id="5" creationId="{9FEB0982-3505-4AE2-9B3C-A835DC85D522}"/>
          </ac:spMkLst>
        </pc:spChg>
        <pc:spChg chg="add del mod">
          <ac:chgData name="Secrétariat GCS ASO" userId="4743fdfc-61f9-4e86-b182-a5c9cf3fe27b" providerId="ADAL" clId="{F2C17D78-EA1A-4C64-8744-10C6E2EF4AC4}" dt="2022-04-05T09:50:34.963" v="7415" actId="478"/>
          <ac:spMkLst>
            <pc:docMk/>
            <pc:sldMk cId="430452626" sldId="274"/>
            <ac:spMk id="5" creationId="{B3171BFF-8C9C-44DD-A757-28202E729E7F}"/>
          </ac:spMkLst>
        </pc:spChg>
        <pc:spChg chg="add del">
          <ac:chgData name="Secrétariat GCS ASO" userId="4743fdfc-61f9-4e86-b182-a5c9cf3fe27b" providerId="ADAL" clId="{F2C17D78-EA1A-4C64-8744-10C6E2EF4AC4}" dt="2022-04-04T13:48:20.335" v="6649"/>
          <ac:spMkLst>
            <pc:docMk/>
            <pc:sldMk cId="430452626" sldId="274"/>
            <ac:spMk id="6" creationId="{84A6F168-126F-41F2-B765-3FD6D9AF1297}"/>
          </ac:spMkLst>
        </pc:spChg>
        <pc:spChg chg="add del">
          <ac:chgData name="Secrétariat GCS ASO" userId="4743fdfc-61f9-4e86-b182-a5c9cf3fe27b" providerId="ADAL" clId="{F2C17D78-EA1A-4C64-8744-10C6E2EF4AC4}" dt="2022-04-04T13:48:20.335" v="6649"/>
          <ac:spMkLst>
            <pc:docMk/>
            <pc:sldMk cId="430452626" sldId="274"/>
            <ac:spMk id="7" creationId="{564A21A2-BE70-40AB-9E05-55A534F714E9}"/>
          </ac:spMkLst>
        </pc:spChg>
        <pc:spChg chg="add mod">
          <ac:chgData name="Secrétariat GCS ASO" userId="4743fdfc-61f9-4e86-b182-a5c9cf3fe27b" providerId="ADAL" clId="{F2C17D78-EA1A-4C64-8744-10C6E2EF4AC4}" dt="2022-04-05T09:50:24.839" v="7409" actId="1038"/>
          <ac:spMkLst>
            <pc:docMk/>
            <pc:sldMk cId="430452626" sldId="274"/>
            <ac:spMk id="7" creationId="{6CA7353B-3B99-445B-96BC-876BDA3D18FF}"/>
          </ac:spMkLst>
        </pc:spChg>
        <pc:spChg chg="add del">
          <ac:chgData name="Secrétariat GCS ASO" userId="4743fdfc-61f9-4e86-b182-a5c9cf3fe27b" providerId="ADAL" clId="{F2C17D78-EA1A-4C64-8744-10C6E2EF4AC4}" dt="2022-04-04T13:48:20.335" v="6649"/>
          <ac:spMkLst>
            <pc:docMk/>
            <pc:sldMk cId="430452626" sldId="274"/>
            <ac:spMk id="8" creationId="{D2B3E93D-E3A0-4C9B-B120-18E81857ACBE}"/>
          </ac:spMkLst>
        </pc:spChg>
        <pc:spChg chg="add del mod">
          <ac:chgData name="Secrétariat GCS ASO" userId="4743fdfc-61f9-4e86-b182-a5c9cf3fe27b" providerId="ADAL" clId="{F2C17D78-EA1A-4C64-8744-10C6E2EF4AC4}" dt="2022-04-04T13:48:33.098" v="6698"/>
          <ac:spMkLst>
            <pc:docMk/>
            <pc:sldMk cId="430452626" sldId="274"/>
            <ac:spMk id="9" creationId="{F59B56BD-A6E3-4879-A094-637E821706C1}"/>
          </ac:spMkLst>
        </pc:spChg>
        <pc:spChg chg="add del mod">
          <ac:chgData name="Secrétariat GCS ASO" userId="4743fdfc-61f9-4e86-b182-a5c9cf3fe27b" providerId="ADAL" clId="{F2C17D78-EA1A-4C64-8744-10C6E2EF4AC4}" dt="2022-04-04T13:48:33.098" v="6698"/>
          <ac:spMkLst>
            <pc:docMk/>
            <pc:sldMk cId="430452626" sldId="274"/>
            <ac:spMk id="10" creationId="{CE5CA393-67DE-4FC7-B61A-1370407143E3}"/>
          </ac:spMkLst>
        </pc:spChg>
        <pc:spChg chg="add del mod">
          <ac:chgData name="Secrétariat GCS ASO" userId="4743fdfc-61f9-4e86-b182-a5c9cf3fe27b" providerId="ADAL" clId="{F2C17D78-EA1A-4C64-8744-10C6E2EF4AC4}" dt="2022-04-04T13:48:33.098" v="6698"/>
          <ac:spMkLst>
            <pc:docMk/>
            <pc:sldMk cId="430452626" sldId="274"/>
            <ac:spMk id="11" creationId="{681FC642-9F33-453A-88EC-6A6418B29B30}"/>
          </ac:spMkLst>
        </pc:spChg>
        <pc:spChg chg="add del mod">
          <ac:chgData name="Secrétariat GCS ASO" userId="4743fdfc-61f9-4e86-b182-a5c9cf3fe27b" providerId="ADAL" clId="{F2C17D78-EA1A-4C64-8744-10C6E2EF4AC4}" dt="2022-04-04T13:48:33.098" v="6698"/>
          <ac:spMkLst>
            <pc:docMk/>
            <pc:sldMk cId="430452626" sldId="274"/>
            <ac:spMk id="12" creationId="{9AE713D4-EAE5-4AFC-8C44-166AC4BC4F49}"/>
          </ac:spMkLst>
        </pc:spChg>
        <pc:spChg chg="add mod">
          <ac:chgData name="Secrétariat GCS ASO" userId="4743fdfc-61f9-4e86-b182-a5c9cf3fe27b" providerId="ADAL" clId="{F2C17D78-EA1A-4C64-8744-10C6E2EF4AC4}" dt="2022-04-05T09:53:21.431" v="7632" actId="1076"/>
          <ac:spMkLst>
            <pc:docMk/>
            <pc:sldMk cId="430452626" sldId="274"/>
            <ac:spMk id="12" creationId="{9D86D870-E720-4E93-B510-1CD49D011C40}"/>
          </ac:spMkLst>
        </pc:spChg>
        <pc:spChg chg="add mod">
          <ac:chgData name="Secrétariat GCS ASO" userId="4743fdfc-61f9-4e86-b182-a5c9cf3fe27b" providerId="ADAL" clId="{F2C17D78-EA1A-4C64-8744-10C6E2EF4AC4}" dt="2022-04-05T09:53:41.961" v="7636" actId="1076"/>
          <ac:spMkLst>
            <pc:docMk/>
            <pc:sldMk cId="430452626" sldId="274"/>
            <ac:spMk id="15" creationId="{6B2F5366-5B6F-41E5-9E0B-8FE120B9078F}"/>
          </ac:spMkLst>
        </pc:spChg>
        <pc:spChg chg="add mod">
          <ac:chgData name="Secrétariat GCS ASO" userId="4743fdfc-61f9-4e86-b182-a5c9cf3fe27b" providerId="ADAL" clId="{F2C17D78-EA1A-4C64-8744-10C6E2EF4AC4}" dt="2022-04-05T09:54:34.841" v="7646" actId="1076"/>
          <ac:spMkLst>
            <pc:docMk/>
            <pc:sldMk cId="430452626" sldId="274"/>
            <ac:spMk id="17" creationId="{431EE958-950C-4130-839A-66894D2DAD1C}"/>
          </ac:spMkLst>
        </pc:spChg>
        <pc:spChg chg="add mod">
          <ac:chgData name="Secrétariat GCS ASO" userId="4743fdfc-61f9-4e86-b182-a5c9cf3fe27b" providerId="ADAL" clId="{F2C17D78-EA1A-4C64-8744-10C6E2EF4AC4}" dt="2022-04-05T09:54:21.345" v="7643" actId="1076"/>
          <ac:spMkLst>
            <pc:docMk/>
            <pc:sldMk cId="430452626" sldId="274"/>
            <ac:spMk id="19" creationId="{E70EF18A-E000-489E-AFDB-1E2355578040}"/>
          </ac:spMkLst>
        </pc:spChg>
        <pc:spChg chg="add mod">
          <ac:chgData name="Secrétariat GCS ASO" userId="4743fdfc-61f9-4e86-b182-a5c9cf3fe27b" providerId="ADAL" clId="{F2C17D78-EA1A-4C64-8744-10C6E2EF4AC4}" dt="2022-04-05T09:54:27.740" v="7645" actId="1076"/>
          <ac:spMkLst>
            <pc:docMk/>
            <pc:sldMk cId="430452626" sldId="274"/>
            <ac:spMk id="21" creationId="{7EF4760E-43DB-46A1-8FFF-072DD015CC99}"/>
          </ac:spMkLst>
        </pc:spChg>
        <pc:picChg chg="add mod">
          <ac:chgData name="Secrétariat GCS ASO" userId="4743fdfc-61f9-4e86-b182-a5c9cf3fe27b" providerId="ADAL" clId="{F2C17D78-EA1A-4C64-8744-10C6E2EF4AC4}" dt="2022-04-05T09:50:01.746" v="7400" actId="1076"/>
          <ac:picMkLst>
            <pc:docMk/>
            <pc:sldMk cId="430452626" sldId="274"/>
            <ac:picMk id="14" creationId="{9FC59E3F-9895-4866-B0FE-A7170D2A1DB0}"/>
          </ac:picMkLst>
        </pc:picChg>
        <pc:picChg chg="add del">
          <ac:chgData name="Secrétariat GCS ASO" userId="4743fdfc-61f9-4e86-b182-a5c9cf3fe27b" providerId="ADAL" clId="{F2C17D78-EA1A-4C64-8744-10C6E2EF4AC4}" dt="2022-04-04T13:48:20.335" v="6649"/>
          <ac:picMkLst>
            <pc:docMk/>
            <pc:sldMk cId="430452626" sldId="274"/>
            <ac:picMk id="2052" creationId="{4EDFEF9F-9FAC-4B13-8E69-70CC8339A0F6}"/>
          </ac:picMkLst>
        </pc:picChg>
        <pc:picChg chg="add del">
          <ac:chgData name="Secrétariat GCS ASO" userId="4743fdfc-61f9-4e86-b182-a5c9cf3fe27b" providerId="ADAL" clId="{F2C17D78-EA1A-4C64-8744-10C6E2EF4AC4}" dt="2022-04-04T13:48:20.335" v="6649"/>
          <ac:picMkLst>
            <pc:docMk/>
            <pc:sldMk cId="430452626" sldId="274"/>
            <ac:picMk id="2053" creationId="{2BE23F48-3DF6-4118-BC35-31CD46757D9D}"/>
          </ac:picMkLst>
        </pc:picChg>
        <pc:picChg chg="add del">
          <ac:chgData name="Secrétariat GCS ASO" userId="4743fdfc-61f9-4e86-b182-a5c9cf3fe27b" providerId="ADAL" clId="{F2C17D78-EA1A-4C64-8744-10C6E2EF4AC4}" dt="2022-04-04T13:48:20.335" v="6649"/>
          <ac:picMkLst>
            <pc:docMk/>
            <pc:sldMk cId="430452626" sldId="274"/>
            <ac:picMk id="2055" creationId="{577DAEEF-5E64-4185-9DE4-89683502058A}"/>
          </ac:picMkLst>
        </pc:picChg>
        <pc:picChg chg="add del">
          <ac:chgData name="Secrétariat GCS ASO" userId="4743fdfc-61f9-4e86-b182-a5c9cf3fe27b" providerId="ADAL" clId="{F2C17D78-EA1A-4C64-8744-10C6E2EF4AC4}" dt="2022-04-04T13:48:20.335" v="6649"/>
          <ac:picMkLst>
            <pc:docMk/>
            <pc:sldMk cId="430452626" sldId="274"/>
            <ac:picMk id="2056" creationId="{DF13EEA1-5F88-4EEF-B8C0-3E09FE99DE31}"/>
          </ac:picMkLst>
        </pc:picChg>
        <pc:picChg chg="add del mod">
          <ac:chgData name="Secrétariat GCS ASO" userId="4743fdfc-61f9-4e86-b182-a5c9cf3fe27b" providerId="ADAL" clId="{F2C17D78-EA1A-4C64-8744-10C6E2EF4AC4}" dt="2022-04-04T13:48:33.098" v="6698"/>
          <ac:picMkLst>
            <pc:docMk/>
            <pc:sldMk cId="430452626" sldId="274"/>
            <ac:picMk id="2061" creationId="{03C4B6F2-03DE-448C-ADAF-F8F249103AA4}"/>
          </ac:picMkLst>
        </pc:picChg>
        <pc:picChg chg="add del mod">
          <ac:chgData name="Secrétariat GCS ASO" userId="4743fdfc-61f9-4e86-b182-a5c9cf3fe27b" providerId="ADAL" clId="{F2C17D78-EA1A-4C64-8744-10C6E2EF4AC4}" dt="2022-04-04T13:48:33.098" v="6698"/>
          <ac:picMkLst>
            <pc:docMk/>
            <pc:sldMk cId="430452626" sldId="274"/>
            <ac:picMk id="2062" creationId="{13A07566-9820-4D5D-A912-6C36CFD3FD99}"/>
          </ac:picMkLst>
        </pc:picChg>
        <pc:picChg chg="add del mod">
          <ac:chgData name="Secrétariat GCS ASO" userId="4743fdfc-61f9-4e86-b182-a5c9cf3fe27b" providerId="ADAL" clId="{F2C17D78-EA1A-4C64-8744-10C6E2EF4AC4}" dt="2022-04-04T13:48:33.098" v="6698"/>
          <ac:picMkLst>
            <pc:docMk/>
            <pc:sldMk cId="430452626" sldId="274"/>
            <ac:picMk id="2064" creationId="{669A383F-E856-4737-BCD4-1AC7B06737FA}"/>
          </ac:picMkLst>
        </pc:picChg>
        <pc:picChg chg="add del mod">
          <ac:chgData name="Secrétariat GCS ASO" userId="4743fdfc-61f9-4e86-b182-a5c9cf3fe27b" providerId="ADAL" clId="{F2C17D78-EA1A-4C64-8744-10C6E2EF4AC4}" dt="2022-04-04T13:48:33.098" v="6698"/>
          <ac:picMkLst>
            <pc:docMk/>
            <pc:sldMk cId="430452626" sldId="274"/>
            <ac:picMk id="2065" creationId="{E899E8F6-5243-4DB5-BCC3-8FBB27872E33}"/>
          </ac:picMkLst>
        </pc:picChg>
        <pc:cxnChg chg="add mod">
          <ac:chgData name="Secrétariat GCS ASO" userId="4743fdfc-61f9-4e86-b182-a5c9cf3fe27b" providerId="ADAL" clId="{F2C17D78-EA1A-4C64-8744-10C6E2EF4AC4}" dt="2022-04-05T09:50:28.021" v="7414" actId="1037"/>
          <ac:cxnSpMkLst>
            <pc:docMk/>
            <pc:sldMk cId="430452626" sldId="274"/>
            <ac:cxnSpMk id="8" creationId="{04BAE167-BDB9-4CBC-A224-AAAAFC78F5A8}"/>
          </ac:cxnSpMkLst>
        </pc:cxnChg>
        <pc:cxnChg chg="add mod">
          <ac:chgData name="Secrétariat GCS ASO" userId="4743fdfc-61f9-4e86-b182-a5c9cf3fe27b" providerId="ADAL" clId="{F2C17D78-EA1A-4C64-8744-10C6E2EF4AC4}" dt="2022-04-05T09:53:27.768" v="7634" actId="1076"/>
          <ac:cxnSpMkLst>
            <pc:docMk/>
            <pc:sldMk cId="430452626" sldId="274"/>
            <ac:cxnSpMk id="13" creationId="{C59CD3C9-21F7-4A7F-B5D1-1D591B3162DF}"/>
          </ac:cxnSpMkLst>
        </pc:cxnChg>
        <pc:cxnChg chg="add mod">
          <ac:chgData name="Secrétariat GCS ASO" userId="4743fdfc-61f9-4e86-b182-a5c9cf3fe27b" providerId="ADAL" clId="{F2C17D78-EA1A-4C64-8744-10C6E2EF4AC4}" dt="2022-04-05T09:53:41.961" v="7636" actId="1076"/>
          <ac:cxnSpMkLst>
            <pc:docMk/>
            <pc:sldMk cId="430452626" sldId="274"/>
            <ac:cxnSpMk id="16" creationId="{B2BBAD84-427A-4ECF-9C25-2A68E118BD6D}"/>
          </ac:cxnSpMkLst>
        </pc:cxnChg>
        <pc:cxnChg chg="add mod">
          <ac:chgData name="Secrétariat GCS ASO" userId="4743fdfc-61f9-4e86-b182-a5c9cf3fe27b" providerId="ADAL" clId="{F2C17D78-EA1A-4C64-8744-10C6E2EF4AC4}" dt="2022-04-05T09:53:55.563" v="7638" actId="1076"/>
          <ac:cxnSpMkLst>
            <pc:docMk/>
            <pc:sldMk cId="430452626" sldId="274"/>
            <ac:cxnSpMk id="18" creationId="{DF7BAA86-343A-4A8E-A90A-14D83A9AE1AA}"/>
          </ac:cxnSpMkLst>
        </pc:cxnChg>
        <pc:cxnChg chg="add mod">
          <ac:chgData name="Secrétariat GCS ASO" userId="4743fdfc-61f9-4e86-b182-a5c9cf3fe27b" providerId="ADAL" clId="{F2C17D78-EA1A-4C64-8744-10C6E2EF4AC4}" dt="2022-04-05T09:54:21.345" v="7643" actId="1076"/>
          <ac:cxnSpMkLst>
            <pc:docMk/>
            <pc:sldMk cId="430452626" sldId="274"/>
            <ac:cxnSpMk id="20" creationId="{D907308C-281F-45F0-B98D-B7F6E46B10B1}"/>
          </ac:cxnSpMkLst>
        </pc:cxnChg>
        <pc:cxnChg chg="add mod">
          <ac:chgData name="Secrétariat GCS ASO" userId="4743fdfc-61f9-4e86-b182-a5c9cf3fe27b" providerId="ADAL" clId="{F2C17D78-EA1A-4C64-8744-10C6E2EF4AC4}" dt="2022-04-05T09:54:27.740" v="7645" actId="1076"/>
          <ac:cxnSpMkLst>
            <pc:docMk/>
            <pc:sldMk cId="430452626" sldId="274"/>
            <ac:cxnSpMk id="22" creationId="{EE07582F-3A9E-46C3-A71E-4D33843581F6}"/>
          </ac:cxnSpMkLst>
        </pc:cxnChg>
      </pc:sldChg>
      <pc:sldChg chg="modSp add del mod">
        <pc:chgData name="Secrétariat GCS ASO" userId="4743fdfc-61f9-4e86-b182-a5c9cf3fe27b" providerId="ADAL" clId="{F2C17D78-EA1A-4C64-8744-10C6E2EF4AC4}" dt="2022-04-04T13:22:43.058" v="6523" actId="47"/>
        <pc:sldMkLst>
          <pc:docMk/>
          <pc:sldMk cId="3901791040" sldId="274"/>
        </pc:sldMkLst>
        <pc:spChg chg="mod">
          <ac:chgData name="Secrétariat GCS ASO" userId="4743fdfc-61f9-4e86-b182-a5c9cf3fe27b" providerId="ADAL" clId="{F2C17D78-EA1A-4C64-8744-10C6E2EF4AC4}" dt="2022-04-04T09:16:51.547" v="5677" actId="6549"/>
          <ac:spMkLst>
            <pc:docMk/>
            <pc:sldMk cId="3901791040" sldId="274"/>
            <ac:spMk id="2" creationId="{B14E4F84-C070-47A1-A397-C352A75737C9}"/>
          </ac:spMkLst>
        </pc:spChg>
      </pc:sldChg>
      <pc:sldMasterChg chg="modSldLayout">
        <pc:chgData name="Secrétariat GCS ASO" userId="4743fdfc-61f9-4e86-b182-a5c9cf3fe27b" providerId="ADAL" clId="{F2C17D78-EA1A-4C64-8744-10C6E2EF4AC4}" dt="2022-04-01T08:47:36.856" v="2628"/>
        <pc:sldMasterMkLst>
          <pc:docMk/>
          <pc:sldMasterMk cId="3406021085" sldId="2147483648"/>
        </pc:sldMasterMkLst>
        <pc:sldLayoutChg chg="addSp delSp modSp mod">
          <pc:chgData name="Secrétariat GCS ASO" userId="4743fdfc-61f9-4e86-b182-a5c9cf3fe27b" providerId="ADAL" clId="{F2C17D78-EA1A-4C64-8744-10C6E2EF4AC4}" dt="2022-04-01T08:47:36.856" v="2628"/>
          <pc:sldLayoutMkLst>
            <pc:docMk/>
            <pc:sldMasterMk cId="3406021085" sldId="2147483648"/>
            <pc:sldLayoutMk cId="1884152098" sldId="2147483649"/>
          </pc:sldLayoutMkLst>
          <pc:spChg chg="mod">
            <ac:chgData name="Secrétariat GCS ASO" userId="4743fdfc-61f9-4e86-b182-a5c9cf3fe27b" providerId="ADAL" clId="{F2C17D78-EA1A-4C64-8744-10C6E2EF4AC4}" dt="2022-03-11T14:56:22.790" v="164" actId="1076"/>
            <ac:spMkLst>
              <pc:docMk/>
              <pc:sldMasterMk cId="3406021085" sldId="2147483648"/>
              <pc:sldLayoutMk cId="1884152098" sldId="2147483649"/>
              <ac:spMk id="5" creationId="{F454AE96-0409-4D93-A80E-F55B94F4B008}"/>
            </ac:spMkLst>
          </pc:spChg>
          <pc:spChg chg="add del mod">
            <ac:chgData name="Secrétariat GCS ASO" userId="4743fdfc-61f9-4e86-b182-a5c9cf3fe27b" providerId="ADAL" clId="{F2C17D78-EA1A-4C64-8744-10C6E2EF4AC4}" dt="2022-04-01T08:47:35.711" v="2627" actId="478"/>
            <ac:spMkLst>
              <pc:docMk/>
              <pc:sldMasterMk cId="3406021085" sldId="2147483648"/>
              <pc:sldLayoutMk cId="1884152098" sldId="2147483649"/>
              <ac:spMk id="8" creationId="{BBA1D763-3F1A-4DC9-9295-275E98B472CA}"/>
            </ac:spMkLst>
          </pc:spChg>
          <pc:spChg chg="add mod">
            <ac:chgData name="Secrétariat GCS ASO" userId="4743fdfc-61f9-4e86-b182-a5c9cf3fe27b" providerId="ADAL" clId="{F2C17D78-EA1A-4C64-8744-10C6E2EF4AC4}" dt="2022-04-01T08:47:36.856" v="2628"/>
            <ac:spMkLst>
              <pc:docMk/>
              <pc:sldMasterMk cId="3406021085" sldId="2147483648"/>
              <pc:sldLayoutMk cId="1884152098" sldId="2147483649"/>
              <ac:spMk id="9" creationId="{2EF6A8FC-7B63-454E-9A8C-39A14F1BF054}"/>
            </ac:spMkLst>
          </pc:spChg>
          <pc:spChg chg="mod">
            <ac:chgData name="Secrétariat GCS ASO" userId="4743fdfc-61f9-4e86-b182-a5c9cf3fe27b" providerId="ADAL" clId="{F2C17D78-EA1A-4C64-8744-10C6E2EF4AC4}" dt="2022-03-11T14:51:43.857" v="112"/>
            <ac:spMkLst>
              <pc:docMk/>
              <pc:sldMasterMk cId="3406021085" sldId="2147483648"/>
              <pc:sldLayoutMk cId="1884152098" sldId="2147483649"/>
              <ac:spMk id="9" creationId="{942BAAE5-F1B7-424C-BF1E-1D07D93229AE}"/>
            </ac:spMkLst>
          </pc:spChg>
          <pc:spChg chg="mod">
            <ac:chgData name="Secrétariat GCS ASO" userId="4743fdfc-61f9-4e86-b182-a5c9cf3fe27b" providerId="ADAL" clId="{F2C17D78-EA1A-4C64-8744-10C6E2EF4AC4}" dt="2022-03-11T14:51:43.857" v="112"/>
            <ac:spMkLst>
              <pc:docMk/>
              <pc:sldMasterMk cId="3406021085" sldId="2147483648"/>
              <pc:sldLayoutMk cId="1884152098" sldId="2147483649"/>
              <ac:spMk id="10" creationId="{ED761ACF-D57D-4511-B711-05171BC559E6}"/>
            </ac:spMkLst>
          </pc:spChg>
          <pc:spChg chg="mod">
            <ac:chgData name="Secrétariat GCS ASO" userId="4743fdfc-61f9-4e86-b182-a5c9cf3fe27b" providerId="ADAL" clId="{F2C17D78-EA1A-4C64-8744-10C6E2EF4AC4}" dt="2022-03-11T14:51:43.857" v="112"/>
            <ac:spMkLst>
              <pc:docMk/>
              <pc:sldMasterMk cId="3406021085" sldId="2147483648"/>
              <pc:sldLayoutMk cId="1884152098" sldId="2147483649"/>
              <ac:spMk id="11" creationId="{644CC59F-C2E8-4658-A16C-88873A6EB19E}"/>
            </ac:spMkLst>
          </pc:spChg>
          <pc:spChg chg="mod">
            <ac:chgData name="Secrétariat GCS ASO" userId="4743fdfc-61f9-4e86-b182-a5c9cf3fe27b" providerId="ADAL" clId="{F2C17D78-EA1A-4C64-8744-10C6E2EF4AC4}" dt="2022-03-11T14:51:43.857" v="112"/>
            <ac:spMkLst>
              <pc:docMk/>
              <pc:sldMasterMk cId="3406021085" sldId="2147483648"/>
              <pc:sldLayoutMk cId="1884152098" sldId="2147483649"/>
              <ac:spMk id="12" creationId="{AEED91FD-BD47-4D2C-ADD6-637C9B8FD084}"/>
            </ac:spMkLst>
          </pc:spChg>
          <pc:spChg chg="mod">
            <ac:chgData name="Secrétariat GCS ASO" userId="4743fdfc-61f9-4e86-b182-a5c9cf3fe27b" providerId="ADAL" clId="{F2C17D78-EA1A-4C64-8744-10C6E2EF4AC4}" dt="2022-03-11T14:54:21.364" v="161"/>
            <ac:spMkLst>
              <pc:docMk/>
              <pc:sldMasterMk cId="3406021085" sldId="2147483648"/>
              <pc:sldLayoutMk cId="1884152098" sldId="2147483649"/>
              <ac:spMk id="15" creationId="{D278584E-E68B-42EB-A88F-6713CFCF2594}"/>
            </ac:spMkLst>
          </pc:spChg>
          <pc:spChg chg="mod">
            <ac:chgData name="Secrétariat GCS ASO" userId="4743fdfc-61f9-4e86-b182-a5c9cf3fe27b" providerId="ADAL" clId="{F2C17D78-EA1A-4C64-8744-10C6E2EF4AC4}" dt="2022-03-11T14:54:21.364" v="161"/>
            <ac:spMkLst>
              <pc:docMk/>
              <pc:sldMasterMk cId="3406021085" sldId="2147483648"/>
              <pc:sldLayoutMk cId="1884152098" sldId="2147483649"/>
              <ac:spMk id="16" creationId="{FD0DF5AA-7355-43C1-BD47-46E8DB236A93}"/>
            </ac:spMkLst>
          </pc:spChg>
          <pc:spChg chg="mod">
            <ac:chgData name="Secrétariat GCS ASO" userId="4743fdfc-61f9-4e86-b182-a5c9cf3fe27b" providerId="ADAL" clId="{F2C17D78-EA1A-4C64-8744-10C6E2EF4AC4}" dt="2022-03-11T14:54:21.364" v="161"/>
            <ac:spMkLst>
              <pc:docMk/>
              <pc:sldMasterMk cId="3406021085" sldId="2147483648"/>
              <pc:sldLayoutMk cId="1884152098" sldId="2147483649"/>
              <ac:spMk id="17" creationId="{F88231A4-4655-4EE7-871E-4D6E23B8E59E}"/>
            </ac:spMkLst>
          </pc:spChg>
          <pc:spChg chg="mod">
            <ac:chgData name="Secrétariat GCS ASO" userId="4743fdfc-61f9-4e86-b182-a5c9cf3fe27b" providerId="ADAL" clId="{F2C17D78-EA1A-4C64-8744-10C6E2EF4AC4}" dt="2022-03-11T14:54:21.364" v="161"/>
            <ac:spMkLst>
              <pc:docMk/>
              <pc:sldMasterMk cId="3406021085" sldId="2147483648"/>
              <pc:sldLayoutMk cId="1884152098" sldId="2147483649"/>
              <ac:spMk id="18" creationId="{E3ED3302-DA7F-4413-BD26-79A3B9641939}"/>
            </ac:spMkLst>
          </pc:spChg>
          <pc:spChg chg="mod">
            <ac:chgData name="Secrétariat GCS ASO" userId="4743fdfc-61f9-4e86-b182-a5c9cf3fe27b" providerId="ADAL" clId="{F2C17D78-EA1A-4C64-8744-10C6E2EF4AC4}" dt="2022-03-11T14:56:26.749" v="166"/>
            <ac:spMkLst>
              <pc:docMk/>
              <pc:sldMasterMk cId="3406021085" sldId="2147483648"/>
              <pc:sldLayoutMk cId="1884152098" sldId="2147483649"/>
              <ac:spMk id="20" creationId="{453B8C55-EB7B-4646-B77E-4A658AFB841C}"/>
            </ac:spMkLst>
          </pc:spChg>
          <pc:spChg chg="mod">
            <ac:chgData name="Secrétariat GCS ASO" userId="4743fdfc-61f9-4e86-b182-a5c9cf3fe27b" providerId="ADAL" clId="{F2C17D78-EA1A-4C64-8744-10C6E2EF4AC4}" dt="2022-03-11T14:56:26.749" v="166"/>
            <ac:spMkLst>
              <pc:docMk/>
              <pc:sldMasterMk cId="3406021085" sldId="2147483648"/>
              <pc:sldLayoutMk cId="1884152098" sldId="2147483649"/>
              <ac:spMk id="21" creationId="{E45B02BB-8DC4-49A5-A9CF-FCFB63AC4883}"/>
            </ac:spMkLst>
          </pc:spChg>
          <pc:spChg chg="mod">
            <ac:chgData name="Secrétariat GCS ASO" userId="4743fdfc-61f9-4e86-b182-a5c9cf3fe27b" providerId="ADAL" clId="{F2C17D78-EA1A-4C64-8744-10C6E2EF4AC4}" dt="2022-03-11T14:56:26.749" v="166"/>
            <ac:spMkLst>
              <pc:docMk/>
              <pc:sldMasterMk cId="3406021085" sldId="2147483648"/>
              <pc:sldLayoutMk cId="1884152098" sldId="2147483649"/>
              <ac:spMk id="22" creationId="{5FA7B8C1-CB33-439F-B7D0-E2B754B0C495}"/>
            </ac:spMkLst>
          </pc:spChg>
          <pc:spChg chg="mod">
            <ac:chgData name="Secrétariat GCS ASO" userId="4743fdfc-61f9-4e86-b182-a5c9cf3fe27b" providerId="ADAL" clId="{F2C17D78-EA1A-4C64-8744-10C6E2EF4AC4}" dt="2022-03-11T14:56:26.749" v="166"/>
            <ac:spMkLst>
              <pc:docMk/>
              <pc:sldMasterMk cId="3406021085" sldId="2147483648"/>
              <pc:sldLayoutMk cId="1884152098" sldId="2147483649"/>
              <ac:spMk id="23" creationId="{E8A0E69B-D5FD-4FD3-9655-5C615B26361C}"/>
            </ac:spMkLst>
          </pc:spChg>
          <pc:grpChg chg="add del mod">
            <ac:chgData name="Secrétariat GCS ASO" userId="4743fdfc-61f9-4e86-b182-a5c9cf3fe27b" providerId="ADAL" clId="{F2C17D78-EA1A-4C64-8744-10C6E2EF4AC4}" dt="2022-03-11T14:53:58.241" v="160" actId="478"/>
            <ac:grpSpMkLst>
              <pc:docMk/>
              <pc:sldMasterMk cId="3406021085" sldId="2147483648"/>
              <pc:sldLayoutMk cId="1884152098" sldId="2147483649"/>
              <ac:grpSpMk id="8" creationId="{C78F83B4-6984-474C-9175-9E02BADE5241}"/>
            </ac:grpSpMkLst>
          </pc:grpChg>
          <pc:grpChg chg="add del mod">
            <ac:chgData name="Secrétariat GCS ASO" userId="4743fdfc-61f9-4e86-b182-a5c9cf3fe27b" providerId="ADAL" clId="{F2C17D78-EA1A-4C64-8744-10C6E2EF4AC4}" dt="2022-03-11T14:56:24.865" v="165" actId="21"/>
            <ac:grpSpMkLst>
              <pc:docMk/>
              <pc:sldMasterMk cId="3406021085" sldId="2147483648"/>
              <pc:sldLayoutMk cId="1884152098" sldId="2147483649"/>
              <ac:grpSpMk id="14" creationId="{1C11FC1D-1675-448C-8BB2-21A38B42B98C}"/>
            </ac:grpSpMkLst>
          </pc:grpChg>
          <pc:grpChg chg="add del mod">
            <ac:chgData name="Secrétariat GCS ASO" userId="4743fdfc-61f9-4e86-b182-a5c9cf3fe27b" providerId="ADAL" clId="{F2C17D78-EA1A-4C64-8744-10C6E2EF4AC4}" dt="2022-03-11T14:57:05.200" v="170" actId="21"/>
            <ac:grpSpMkLst>
              <pc:docMk/>
              <pc:sldMasterMk cId="3406021085" sldId="2147483648"/>
              <pc:sldLayoutMk cId="1884152098" sldId="2147483649"/>
              <ac:grpSpMk id="19" creationId="{9B128ED9-2CA3-46AA-BD52-D7D149FA6972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46.273" v="139" actId="478"/>
            <ac:picMkLst>
              <pc:docMk/>
              <pc:sldMasterMk cId="3406021085" sldId="2147483648"/>
              <pc:sldLayoutMk cId="1884152098" sldId="2147483649"/>
              <ac:picMk id="7" creationId="{301B12B6-67BA-422D-9E15-6D875BB10CCF}"/>
            </ac:picMkLst>
          </pc:picChg>
          <pc:picChg chg="add mod">
            <ac:chgData name="Secrétariat GCS ASO" userId="4743fdfc-61f9-4e86-b182-a5c9cf3fe27b" providerId="ADAL" clId="{F2C17D78-EA1A-4C64-8744-10C6E2EF4AC4}" dt="2022-03-11T14:56:37.893" v="168" actId="1076"/>
            <ac:picMkLst>
              <pc:docMk/>
              <pc:sldMasterMk cId="3406021085" sldId="2147483648"/>
              <pc:sldLayoutMk cId="1884152098" sldId="2147483649"/>
              <ac:picMk id="13" creationId="{EECAE24D-5A18-42B7-B760-1E99D66D163E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09.451" v="171" actId="478"/>
          <pc:sldLayoutMkLst>
            <pc:docMk/>
            <pc:sldMasterMk cId="3406021085" sldId="2147483648"/>
            <pc:sldLayoutMk cId="142299945" sldId="2147483650"/>
          </pc:sldLayoutMkLst>
          <pc:spChg chg="mod">
            <ac:chgData name="Secrétariat GCS ASO" userId="4743fdfc-61f9-4e86-b182-a5c9cf3fe27b" providerId="ADAL" clId="{F2C17D78-EA1A-4C64-8744-10C6E2EF4AC4}" dt="2022-03-11T14:51:48.140" v="113"/>
            <ac:spMkLst>
              <pc:docMk/>
              <pc:sldMasterMk cId="3406021085" sldId="2147483648"/>
              <pc:sldLayoutMk cId="142299945" sldId="2147483650"/>
              <ac:spMk id="9" creationId="{9A9C543B-D9B5-4513-A7A4-B16FE90EF3C9}"/>
            </ac:spMkLst>
          </pc:spChg>
          <pc:spChg chg="mod">
            <ac:chgData name="Secrétariat GCS ASO" userId="4743fdfc-61f9-4e86-b182-a5c9cf3fe27b" providerId="ADAL" clId="{F2C17D78-EA1A-4C64-8744-10C6E2EF4AC4}" dt="2022-03-11T14:51:48.140" v="113"/>
            <ac:spMkLst>
              <pc:docMk/>
              <pc:sldMasterMk cId="3406021085" sldId="2147483648"/>
              <pc:sldLayoutMk cId="142299945" sldId="2147483650"/>
              <ac:spMk id="10" creationId="{855E6E3F-828A-4875-9A64-31753BD0677C}"/>
            </ac:spMkLst>
          </pc:spChg>
          <pc:spChg chg="mod">
            <ac:chgData name="Secrétariat GCS ASO" userId="4743fdfc-61f9-4e86-b182-a5c9cf3fe27b" providerId="ADAL" clId="{F2C17D78-EA1A-4C64-8744-10C6E2EF4AC4}" dt="2022-03-11T14:51:48.140" v="113"/>
            <ac:spMkLst>
              <pc:docMk/>
              <pc:sldMasterMk cId="3406021085" sldId="2147483648"/>
              <pc:sldLayoutMk cId="142299945" sldId="2147483650"/>
              <ac:spMk id="11" creationId="{5394873C-4C6C-4183-9433-68700AA17F11}"/>
            </ac:spMkLst>
          </pc:spChg>
          <pc:spChg chg="mod">
            <ac:chgData name="Secrétariat GCS ASO" userId="4743fdfc-61f9-4e86-b182-a5c9cf3fe27b" providerId="ADAL" clId="{F2C17D78-EA1A-4C64-8744-10C6E2EF4AC4}" dt="2022-03-11T14:51:48.140" v="113"/>
            <ac:spMkLst>
              <pc:docMk/>
              <pc:sldMasterMk cId="3406021085" sldId="2147483648"/>
              <pc:sldLayoutMk cId="142299945" sldId="2147483650"/>
              <ac:spMk id="12" creationId="{B43084F6-2D46-41E7-ABD4-34AE1CC46250}"/>
            </ac:spMkLst>
          </pc:spChg>
          <pc:grpChg chg="add del mod">
            <ac:chgData name="Secrétariat GCS ASO" userId="4743fdfc-61f9-4e86-b182-a5c9cf3fe27b" providerId="ADAL" clId="{F2C17D78-EA1A-4C64-8744-10C6E2EF4AC4}" dt="2022-03-11T14:57:09.451" v="171" actId="478"/>
            <ac:grpSpMkLst>
              <pc:docMk/>
              <pc:sldMasterMk cId="3406021085" sldId="2147483648"/>
              <pc:sldLayoutMk cId="142299945" sldId="2147483650"/>
              <ac:grpSpMk id="8" creationId="{C6B2FBB7-ED07-49BD-A6E1-D07D8FD61A16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42.126" v="137" actId="478"/>
            <ac:picMkLst>
              <pc:docMk/>
              <pc:sldMasterMk cId="3406021085" sldId="2147483648"/>
              <pc:sldLayoutMk cId="142299945" sldId="2147483650"/>
              <ac:picMk id="7" creationId="{246343C2-649D-4E5A-975E-B1304E176F86}"/>
            </ac:picMkLst>
          </pc:picChg>
          <pc:picChg chg="add del mod">
            <ac:chgData name="Secrétariat GCS ASO" userId="4743fdfc-61f9-4e86-b182-a5c9cf3fe27b" providerId="ADAL" clId="{F2C17D78-EA1A-4C64-8744-10C6E2EF4AC4}" dt="2022-03-11T14:53:10.949" v="142" actId="478"/>
            <ac:picMkLst>
              <pc:docMk/>
              <pc:sldMasterMk cId="3406021085" sldId="2147483648"/>
              <pc:sldLayoutMk cId="142299945" sldId="2147483650"/>
              <ac:picMk id="13" creationId="{845068AC-BA8E-45CF-8768-B6C0C4DFA6C4}"/>
            </ac:picMkLst>
          </pc:picChg>
          <pc:picChg chg="add mod">
            <ac:chgData name="Secrétariat GCS ASO" userId="4743fdfc-61f9-4e86-b182-a5c9cf3fe27b" providerId="ADAL" clId="{F2C17D78-EA1A-4C64-8744-10C6E2EF4AC4}" dt="2022-03-11T14:53:11.450" v="143"/>
            <ac:picMkLst>
              <pc:docMk/>
              <pc:sldMasterMk cId="3406021085" sldId="2147483648"/>
              <pc:sldLayoutMk cId="142299945" sldId="2147483650"/>
              <ac:picMk id="14" creationId="{8896CE27-E2A1-4EDF-80F1-44F6E6635BAC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13.094" v="172" actId="478"/>
          <pc:sldLayoutMkLst>
            <pc:docMk/>
            <pc:sldMasterMk cId="3406021085" sldId="2147483648"/>
            <pc:sldLayoutMk cId="1119527330" sldId="2147483651"/>
          </pc:sldLayoutMkLst>
          <pc:spChg chg="mod">
            <ac:chgData name="Secrétariat GCS ASO" userId="4743fdfc-61f9-4e86-b182-a5c9cf3fe27b" providerId="ADAL" clId="{F2C17D78-EA1A-4C64-8744-10C6E2EF4AC4}" dt="2022-03-11T14:51:50.478" v="114"/>
            <ac:spMkLst>
              <pc:docMk/>
              <pc:sldMasterMk cId="3406021085" sldId="2147483648"/>
              <pc:sldLayoutMk cId="1119527330" sldId="2147483651"/>
              <ac:spMk id="9" creationId="{ABE8A289-7118-4E1F-BD19-669C860A798F}"/>
            </ac:spMkLst>
          </pc:spChg>
          <pc:spChg chg="mod">
            <ac:chgData name="Secrétariat GCS ASO" userId="4743fdfc-61f9-4e86-b182-a5c9cf3fe27b" providerId="ADAL" clId="{F2C17D78-EA1A-4C64-8744-10C6E2EF4AC4}" dt="2022-03-11T14:51:50.478" v="114"/>
            <ac:spMkLst>
              <pc:docMk/>
              <pc:sldMasterMk cId="3406021085" sldId="2147483648"/>
              <pc:sldLayoutMk cId="1119527330" sldId="2147483651"/>
              <ac:spMk id="10" creationId="{90CD67E7-9675-4F6D-A01C-10653E76DD85}"/>
            </ac:spMkLst>
          </pc:spChg>
          <pc:spChg chg="mod">
            <ac:chgData name="Secrétariat GCS ASO" userId="4743fdfc-61f9-4e86-b182-a5c9cf3fe27b" providerId="ADAL" clId="{F2C17D78-EA1A-4C64-8744-10C6E2EF4AC4}" dt="2022-03-11T14:51:50.478" v="114"/>
            <ac:spMkLst>
              <pc:docMk/>
              <pc:sldMasterMk cId="3406021085" sldId="2147483648"/>
              <pc:sldLayoutMk cId="1119527330" sldId="2147483651"/>
              <ac:spMk id="11" creationId="{1CA0B07E-EF1F-4132-8A28-913EB35621CE}"/>
            </ac:spMkLst>
          </pc:spChg>
          <pc:spChg chg="mod">
            <ac:chgData name="Secrétariat GCS ASO" userId="4743fdfc-61f9-4e86-b182-a5c9cf3fe27b" providerId="ADAL" clId="{F2C17D78-EA1A-4C64-8744-10C6E2EF4AC4}" dt="2022-03-11T14:51:50.478" v="114"/>
            <ac:spMkLst>
              <pc:docMk/>
              <pc:sldMasterMk cId="3406021085" sldId="2147483648"/>
              <pc:sldLayoutMk cId="1119527330" sldId="2147483651"/>
              <ac:spMk id="12" creationId="{0686EFB6-6944-4A04-A45A-14B5B5AB3479}"/>
            </ac:spMkLst>
          </pc:spChg>
          <pc:grpChg chg="add del mod">
            <ac:chgData name="Secrétariat GCS ASO" userId="4743fdfc-61f9-4e86-b182-a5c9cf3fe27b" providerId="ADAL" clId="{F2C17D78-EA1A-4C64-8744-10C6E2EF4AC4}" dt="2022-03-11T14:57:13.094" v="172" actId="478"/>
            <ac:grpSpMkLst>
              <pc:docMk/>
              <pc:sldMasterMk cId="3406021085" sldId="2147483648"/>
              <pc:sldLayoutMk cId="1119527330" sldId="2147483651"/>
              <ac:grpSpMk id="8" creationId="{C9052CDB-2FF7-45D7-8728-52725A0B4BF5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38.131" v="135" actId="478"/>
            <ac:picMkLst>
              <pc:docMk/>
              <pc:sldMasterMk cId="3406021085" sldId="2147483648"/>
              <pc:sldLayoutMk cId="1119527330" sldId="2147483651"/>
              <ac:picMk id="7" creationId="{7E0BCA62-DE80-43B6-90DD-775D1936B46A}"/>
            </ac:picMkLst>
          </pc:picChg>
          <pc:picChg chg="add del mod">
            <ac:chgData name="Secrétariat GCS ASO" userId="4743fdfc-61f9-4e86-b182-a5c9cf3fe27b" providerId="ADAL" clId="{F2C17D78-EA1A-4C64-8744-10C6E2EF4AC4}" dt="2022-03-11T14:53:14.157" v="144" actId="478"/>
            <ac:picMkLst>
              <pc:docMk/>
              <pc:sldMasterMk cId="3406021085" sldId="2147483648"/>
              <pc:sldLayoutMk cId="1119527330" sldId="2147483651"/>
              <ac:picMk id="13" creationId="{C67F43DF-4229-4A58-A281-64B93756B8D3}"/>
            </ac:picMkLst>
          </pc:picChg>
          <pc:picChg chg="add mod">
            <ac:chgData name="Secrétariat GCS ASO" userId="4743fdfc-61f9-4e86-b182-a5c9cf3fe27b" providerId="ADAL" clId="{F2C17D78-EA1A-4C64-8744-10C6E2EF4AC4}" dt="2022-03-11T14:53:14.841" v="145"/>
            <ac:picMkLst>
              <pc:docMk/>
              <pc:sldMasterMk cId="3406021085" sldId="2147483648"/>
              <pc:sldLayoutMk cId="1119527330" sldId="2147483651"/>
              <ac:picMk id="14" creationId="{CFB2EC66-CE01-4C9A-9A29-2A60F30CE986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18.167" v="173" actId="478"/>
          <pc:sldLayoutMkLst>
            <pc:docMk/>
            <pc:sldMasterMk cId="3406021085" sldId="2147483648"/>
            <pc:sldLayoutMk cId="480014481" sldId="2147483652"/>
          </pc:sldLayoutMkLst>
          <pc:spChg chg="mod">
            <ac:chgData name="Secrétariat GCS ASO" userId="4743fdfc-61f9-4e86-b182-a5c9cf3fe27b" providerId="ADAL" clId="{F2C17D78-EA1A-4C64-8744-10C6E2EF4AC4}" dt="2022-03-11T14:51:52.331" v="115"/>
            <ac:spMkLst>
              <pc:docMk/>
              <pc:sldMasterMk cId="3406021085" sldId="2147483648"/>
              <pc:sldLayoutMk cId="480014481" sldId="2147483652"/>
              <ac:spMk id="10" creationId="{EA200DCA-E76A-4D8B-AB4A-D66DCC75AA0D}"/>
            </ac:spMkLst>
          </pc:spChg>
          <pc:spChg chg="mod">
            <ac:chgData name="Secrétariat GCS ASO" userId="4743fdfc-61f9-4e86-b182-a5c9cf3fe27b" providerId="ADAL" clId="{F2C17D78-EA1A-4C64-8744-10C6E2EF4AC4}" dt="2022-03-11T14:51:52.331" v="115"/>
            <ac:spMkLst>
              <pc:docMk/>
              <pc:sldMasterMk cId="3406021085" sldId="2147483648"/>
              <pc:sldLayoutMk cId="480014481" sldId="2147483652"/>
              <ac:spMk id="11" creationId="{2A2A3252-C90B-467C-BC12-82B8A9B4CD4A}"/>
            </ac:spMkLst>
          </pc:spChg>
          <pc:spChg chg="mod">
            <ac:chgData name="Secrétariat GCS ASO" userId="4743fdfc-61f9-4e86-b182-a5c9cf3fe27b" providerId="ADAL" clId="{F2C17D78-EA1A-4C64-8744-10C6E2EF4AC4}" dt="2022-03-11T14:51:52.331" v="115"/>
            <ac:spMkLst>
              <pc:docMk/>
              <pc:sldMasterMk cId="3406021085" sldId="2147483648"/>
              <pc:sldLayoutMk cId="480014481" sldId="2147483652"/>
              <ac:spMk id="12" creationId="{82812606-CAEE-4BB3-98C7-93205F8B2013}"/>
            </ac:spMkLst>
          </pc:spChg>
          <pc:spChg chg="mod">
            <ac:chgData name="Secrétariat GCS ASO" userId="4743fdfc-61f9-4e86-b182-a5c9cf3fe27b" providerId="ADAL" clId="{F2C17D78-EA1A-4C64-8744-10C6E2EF4AC4}" dt="2022-03-11T14:51:52.331" v="115"/>
            <ac:spMkLst>
              <pc:docMk/>
              <pc:sldMasterMk cId="3406021085" sldId="2147483648"/>
              <pc:sldLayoutMk cId="480014481" sldId="2147483652"/>
              <ac:spMk id="13" creationId="{3FFE91ED-F8FD-49D7-9F1A-7125A05110F5}"/>
            </ac:spMkLst>
          </pc:spChg>
          <pc:grpChg chg="add del mod">
            <ac:chgData name="Secrétariat GCS ASO" userId="4743fdfc-61f9-4e86-b182-a5c9cf3fe27b" providerId="ADAL" clId="{F2C17D78-EA1A-4C64-8744-10C6E2EF4AC4}" dt="2022-03-11T14:57:18.167" v="173" actId="478"/>
            <ac:grpSpMkLst>
              <pc:docMk/>
              <pc:sldMasterMk cId="3406021085" sldId="2147483648"/>
              <pc:sldLayoutMk cId="480014481" sldId="2147483652"/>
              <ac:grpSpMk id="9" creationId="{BD32FB04-1EFD-4D9B-AAB4-F6DAB51EE030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33.876" v="133" actId="478"/>
            <ac:picMkLst>
              <pc:docMk/>
              <pc:sldMasterMk cId="3406021085" sldId="2147483648"/>
              <pc:sldLayoutMk cId="480014481" sldId="2147483652"/>
              <ac:picMk id="8" creationId="{96A828DC-EAA4-464A-B038-28029E6EE6AD}"/>
            </ac:picMkLst>
          </pc:picChg>
          <pc:picChg chg="add del mod">
            <ac:chgData name="Secrétariat GCS ASO" userId="4743fdfc-61f9-4e86-b182-a5c9cf3fe27b" providerId="ADAL" clId="{F2C17D78-EA1A-4C64-8744-10C6E2EF4AC4}" dt="2022-03-11T14:53:17.526" v="146" actId="478"/>
            <ac:picMkLst>
              <pc:docMk/>
              <pc:sldMasterMk cId="3406021085" sldId="2147483648"/>
              <pc:sldLayoutMk cId="480014481" sldId="2147483652"/>
              <ac:picMk id="14" creationId="{BD3A5217-BAF9-4FDE-AB09-8DC6E4E72BA4}"/>
            </ac:picMkLst>
          </pc:picChg>
          <pc:picChg chg="add mod">
            <ac:chgData name="Secrétariat GCS ASO" userId="4743fdfc-61f9-4e86-b182-a5c9cf3fe27b" providerId="ADAL" clId="{F2C17D78-EA1A-4C64-8744-10C6E2EF4AC4}" dt="2022-03-11T14:53:18.138" v="147"/>
            <ac:picMkLst>
              <pc:docMk/>
              <pc:sldMasterMk cId="3406021085" sldId="2147483648"/>
              <pc:sldLayoutMk cId="480014481" sldId="2147483652"/>
              <ac:picMk id="15" creationId="{CF946B32-E5AD-4C91-BAE4-543B6973BF6D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20.500" v="174" actId="478"/>
          <pc:sldLayoutMkLst>
            <pc:docMk/>
            <pc:sldMasterMk cId="3406021085" sldId="2147483648"/>
            <pc:sldLayoutMk cId="2512571441" sldId="2147483653"/>
          </pc:sldLayoutMkLst>
          <pc:spChg chg="mod">
            <ac:chgData name="Secrétariat GCS ASO" userId="4743fdfc-61f9-4e86-b182-a5c9cf3fe27b" providerId="ADAL" clId="{F2C17D78-EA1A-4C64-8744-10C6E2EF4AC4}" dt="2022-03-11T14:51:53.979" v="116"/>
            <ac:spMkLst>
              <pc:docMk/>
              <pc:sldMasterMk cId="3406021085" sldId="2147483648"/>
              <pc:sldLayoutMk cId="2512571441" sldId="2147483653"/>
              <ac:spMk id="12" creationId="{42898454-0CCE-4D4F-85E3-72A647DCBE7A}"/>
            </ac:spMkLst>
          </pc:spChg>
          <pc:spChg chg="mod">
            <ac:chgData name="Secrétariat GCS ASO" userId="4743fdfc-61f9-4e86-b182-a5c9cf3fe27b" providerId="ADAL" clId="{F2C17D78-EA1A-4C64-8744-10C6E2EF4AC4}" dt="2022-03-11T14:51:53.979" v="116"/>
            <ac:spMkLst>
              <pc:docMk/>
              <pc:sldMasterMk cId="3406021085" sldId="2147483648"/>
              <pc:sldLayoutMk cId="2512571441" sldId="2147483653"/>
              <ac:spMk id="13" creationId="{BB3919BD-B6FC-4E2B-8A84-DDD1BF455037}"/>
            </ac:spMkLst>
          </pc:spChg>
          <pc:spChg chg="mod">
            <ac:chgData name="Secrétariat GCS ASO" userId="4743fdfc-61f9-4e86-b182-a5c9cf3fe27b" providerId="ADAL" clId="{F2C17D78-EA1A-4C64-8744-10C6E2EF4AC4}" dt="2022-03-11T14:51:53.979" v="116"/>
            <ac:spMkLst>
              <pc:docMk/>
              <pc:sldMasterMk cId="3406021085" sldId="2147483648"/>
              <pc:sldLayoutMk cId="2512571441" sldId="2147483653"/>
              <ac:spMk id="14" creationId="{6B0DD2F8-CC48-40DD-812E-D9BD9EB90A5B}"/>
            </ac:spMkLst>
          </pc:spChg>
          <pc:spChg chg="mod">
            <ac:chgData name="Secrétariat GCS ASO" userId="4743fdfc-61f9-4e86-b182-a5c9cf3fe27b" providerId="ADAL" clId="{F2C17D78-EA1A-4C64-8744-10C6E2EF4AC4}" dt="2022-03-11T14:51:53.979" v="116"/>
            <ac:spMkLst>
              <pc:docMk/>
              <pc:sldMasterMk cId="3406021085" sldId="2147483648"/>
              <pc:sldLayoutMk cId="2512571441" sldId="2147483653"/>
              <ac:spMk id="15" creationId="{171E99FE-DDEE-485A-8943-195643D875B5}"/>
            </ac:spMkLst>
          </pc:spChg>
          <pc:grpChg chg="add del mod">
            <ac:chgData name="Secrétariat GCS ASO" userId="4743fdfc-61f9-4e86-b182-a5c9cf3fe27b" providerId="ADAL" clId="{F2C17D78-EA1A-4C64-8744-10C6E2EF4AC4}" dt="2022-03-11T14:57:20.500" v="174" actId="478"/>
            <ac:grpSpMkLst>
              <pc:docMk/>
              <pc:sldMasterMk cId="3406021085" sldId="2147483648"/>
              <pc:sldLayoutMk cId="2512571441" sldId="2147483653"/>
              <ac:grpSpMk id="11" creationId="{0521B23C-5C1C-4402-BFC7-A1CE7A0616CF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28.987" v="131" actId="478"/>
            <ac:picMkLst>
              <pc:docMk/>
              <pc:sldMasterMk cId="3406021085" sldId="2147483648"/>
              <pc:sldLayoutMk cId="2512571441" sldId="2147483653"/>
              <ac:picMk id="10" creationId="{34093722-0EA5-4D02-A072-B3480EB83E73}"/>
            </ac:picMkLst>
          </pc:picChg>
          <pc:picChg chg="add del mod">
            <ac:chgData name="Secrétariat GCS ASO" userId="4743fdfc-61f9-4e86-b182-a5c9cf3fe27b" providerId="ADAL" clId="{F2C17D78-EA1A-4C64-8744-10C6E2EF4AC4}" dt="2022-03-11T14:53:21.084" v="148" actId="478"/>
            <ac:picMkLst>
              <pc:docMk/>
              <pc:sldMasterMk cId="3406021085" sldId="2147483648"/>
              <pc:sldLayoutMk cId="2512571441" sldId="2147483653"/>
              <ac:picMk id="16" creationId="{685F2E84-738D-4B18-83BD-B9B35A690451}"/>
            </ac:picMkLst>
          </pc:picChg>
          <pc:picChg chg="add mod">
            <ac:chgData name="Secrétariat GCS ASO" userId="4743fdfc-61f9-4e86-b182-a5c9cf3fe27b" providerId="ADAL" clId="{F2C17D78-EA1A-4C64-8744-10C6E2EF4AC4}" dt="2022-03-11T14:53:21.683" v="149"/>
            <ac:picMkLst>
              <pc:docMk/>
              <pc:sldMasterMk cId="3406021085" sldId="2147483648"/>
              <pc:sldLayoutMk cId="2512571441" sldId="2147483653"/>
              <ac:picMk id="17" creationId="{7D7E7B57-E098-4E28-8A80-D6B4092142B7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31.267" v="175" actId="478"/>
          <pc:sldLayoutMkLst>
            <pc:docMk/>
            <pc:sldMasterMk cId="3406021085" sldId="2147483648"/>
            <pc:sldLayoutMk cId="3700622433" sldId="2147483654"/>
          </pc:sldLayoutMkLst>
          <pc:spChg chg="mod">
            <ac:chgData name="Secrétariat GCS ASO" userId="4743fdfc-61f9-4e86-b182-a5c9cf3fe27b" providerId="ADAL" clId="{F2C17D78-EA1A-4C64-8744-10C6E2EF4AC4}" dt="2022-03-11T14:51:55.335" v="117"/>
            <ac:spMkLst>
              <pc:docMk/>
              <pc:sldMasterMk cId="3406021085" sldId="2147483648"/>
              <pc:sldLayoutMk cId="3700622433" sldId="2147483654"/>
              <ac:spMk id="8" creationId="{655B02BA-48D8-47A8-B892-FCF564F09C59}"/>
            </ac:spMkLst>
          </pc:spChg>
          <pc:spChg chg="mod">
            <ac:chgData name="Secrétariat GCS ASO" userId="4743fdfc-61f9-4e86-b182-a5c9cf3fe27b" providerId="ADAL" clId="{F2C17D78-EA1A-4C64-8744-10C6E2EF4AC4}" dt="2022-03-11T14:51:55.335" v="117"/>
            <ac:spMkLst>
              <pc:docMk/>
              <pc:sldMasterMk cId="3406021085" sldId="2147483648"/>
              <pc:sldLayoutMk cId="3700622433" sldId="2147483654"/>
              <ac:spMk id="9" creationId="{3A997F0B-F197-492D-91E2-C92F46620D35}"/>
            </ac:spMkLst>
          </pc:spChg>
          <pc:spChg chg="mod">
            <ac:chgData name="Secrétariat GCS ASO" userId="4743fdfc-61f9-4e86-b182-a5c9cf3fe27b" providerId="ADAL" clId="{F2C17D78-EA1A-4C64-8744-10C6E2EF4AC4}" dt="2022-03-11T14:51:55.335" v="117"/>
            <ac:spMkLst>
              <pc:docMk/>
              <pc:sldMasterMk cId="3406021085" sldId="2147483648"/>
              <pc:sldLayoutMk cId="3700622433" sldId="2147483654"/>
              <ac:spMk id="10" creationId="{3028A209-ACC9-4B7F-884B-BCAE24E719A2}"/>
            </ac:spMkLst>
          </pc:spChg>
          <pc:spChg chg="mod">
            <ac:chgData name="Secrétariat GCS ASO" userId="4743fdfc-61f9-4e86-b182-a5c9cf3fe27b" providerId="ADAL" clId="{F2C17D78-EA1A-4C64-8744-10C6E2EF4AC4}" dt="2022-03-11T14:51:55.335" v="117"/>
            <ac:spMkLst>
              <pc:docMk/>
              <pc:sldMasterMk cId="3406021085" sldId="2147483648"/>
              <pc:sldLayoutMk cId="3700622433" sldId="2147483654"/>
              <ac:spMk id="11" creationId="{ABBD56F9-EA3D-449F-9345-1FA618E4CFD0}"/>
            </ac:spMkLst>
          </pc:spChg>
          <pc:grpChg chg="add del mod">
            <ac:chgData name="Secrétariat GCS ASO" userId="4743fdfc-61f9-4e86-b182-a5c9cf3fe27b" providerId="ADAL" clId="{F2C17D78-EA1A-4C64-8744-10C6E2EF4AC4}" dt="2022-03-11T14:57:31.267" v="175" actId="478"/>
            <ac:grpSpMkLst>
              <pc:docMk/>
              <pc:sldMasterMk cId="3406021085" sldId="2147483648"/>
              <pc:sldLayoutMk cId="3700622433" sldId="2147483654"/>
              <ac:grpSpMk id="7" creationId="{36B7ACEB-5DDF-4678-ADA1-BB3454059238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25.878" v="129" actId="478"/>
            <ac:picMkLst>
              <pc:docMk/>
              <pc:sldMasterMk cId="3406021085" sldId="2147483648"/>
              <pc:sldLayoutMk cId="3700622433" sldId="2147483654"/>
              <ac:picMk id="6" creationId="{0D95DD27-F7AB-4617-931A-752C7DA84B28}"/>
            </ac:picMkLst>
          </pc:picChg>
          <pc:picChg chg="add del mod">
            <ac:chgData name="Secrétariat GCS ASO" userId="4743fdfc-61f9-4e86-b182-a5c9cf3fe27b" providerId="ADAL" clId="{F2C17D78-EA1A-4C64-8744-10C6E2EF4AC4}" dt="2022-03-11T14:53:24.469" v="150" actId="478"/>
            <ac:picMkLst>
              <pc:docMk/>
              <pc:sldMasterMk cId="3406021085" sldId="2147483648"/>
              <pc:sldLayoutMk cId="3700622433" sldId="2147483654"/>
              <ac:picMk id="12" creationId="{108EFF05-8F68-48D2-85F6-363B57484B39}"/>
            </ac:picMkLst>
          </pc:picChg>
          <pc:picChg chg="add mod">
            <ac:chgData name="Secrétariat GCS ASO" userId="4743fdfc-61f9-4e86-b182-a5c9cf3fe27b" providerId="ADAL" clId="{F2C17D78-EA1A-4C64-8744-10C6E2EF4AC4}" dt="2022-03-11T14:53:25.055" v="151"/>
            <ac:picMkLst>
              <pc:docMk/>
              <pc:sldMasterMk cId="3406021085" sldId="2147483648"/>
              <pc:sldLayoutMk cId="3700622433" sldId="2147483654"/>
              <ac:picMk id="13" creationId="{2DE4BCB0-3EB8-4A89-B3CB-3A9831E09E83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33.565" v="176" actId="478"/>
          <pc:sldLayoutMkLst>
            <pc:docMk/>
            <pc:sldMasterMk cId="3406021085" sldId="2147483648"/>
            <pc:sldLayoutMk cId="2319995545" sldId="2147483655"/>
          </pc:sldLayoutMkLst>
          <pc:spChg chg="mod">
            <ac:chgData name="Secrétariat GCS ASO" userId="4743fdfc-61f9-4e86-b182-a5c9cf3fe27b" providerId="ADAL" clId="{F2C17D78-EA1A-4C64-8744-10C6E2EF4AC4}" dt="2022-03-11T14:51:56.824" v="118"/>
            <ac:spMkLst>
              <pc:docMk/>
              <pc:sldMasterMk cId="3406021085" sldId="2147483648"/>
              <pc:sldLayoutMk cId="2319995545" sldId="2147483655"/>
              <ac:spMk id="7" creationId="{255C9B07-DAC8-4A62-AEC2-96C570798596}"/>
            </ac:spMkLst>
          </pc:spChg>
          <pc:spChg chg="mod">
            <ac:chgData name="Secrétariat GCS ASO" userId="4743fdfc-61f9-4e86-b182-a5c9cf3fe27b" providerId="ADAL" clId="{F2C17D78-EA1A-4C64-8744-10C6E2EF4AC4}" dt="2022-03-11T14:51:56.824" v="118"/>
            <ac:spMkLst>
              <pc:docMk/>
              <pc:sldMasterMk cId="3406021085" sldId="2147483648"/>
              <pc:sldLayoutMk cId="2319995545" sldId="2147483655"/>
              <ac:spMk id="8" creationId="{9738613B-EEB0-42DA-9F42-086F523DFF6A}"/>
            </ac:spMkLst>
          </pc:spChg>
          <pc:spChg chg="mod">
            <ac:chgData name="Secrétariat GCS ASO" userId="4743fdfc-61f9-4e86-b182-a5c9cf3fe27b" providerId="ADAL" clId="{F2C17D78-EA1A-4C64-8744-10C6E2EF4AC4}" dt="2022-03-11T14:51:56.824" v="118"/>
            <ac:spMkLst>
              <pc:docMk/>
              <pc:sldMasterMk cId="3406021085" sldId="2147483648"/>
              <pc:sldLayoutMk cId="2319995545" sldId="2147483655"/>
              <ac:spMk id="9" creationId="{35A75A00-455A-4857-9B9A-CCB45326E8D3}"/>
            </ac:spMkLst>
          </pc:spChg>
          <pc:spChg chg="mod">
            <ac:chgData name="Secrétariat GCS ASO" userId="4743fdfc-61f9-4e86-b182-a5c9cf3fe27b" providerId="ADAL" clId="{F2C17D78-EA1A-4C64-8744-10C6E2EF4AC4}" dt="2022-03-11T14:51:56.824" v="118"/>
            <ac:spMkLst>
              <pc:docMk/>
              <pc:sldMasterMk cId="3406021085" sldId="2147483648"/>
              <pc:sldLayoutMk cId="2319995545" sldId="2147483655"/>
              <ac:spMk id="10" creationId="{00366E1A-739B-451C-B2C0-CC0FDD44012A}"/>
            </ac:spMkLst>
          </pc:spChg>
          <pc:grpChg chg="add del mod">
            <ac:chgData name="Secrétariat GCS ASO" userId="4743fdfc-61f9-4e86-b182-a5c9cf3fe27b" providerId="ADAL" clId="{F2C17D78-EA1A-4C64-8744-10C6E2EF4AC4}" dt="2022-03-11T14:57:33.565" v="176" actId="478"/>
            <ac:grpSpMkLst>
              <pc:docMk/>
              <pc:sldMasterMk cId="3406021085" sldId="2147483648"/>
              <pc:sldLayoutMk cId="2319995545" sldId="2147483655"/>
              <ac:grpSpMk id="6" creationId="{86CBDA5B-7A06-4F9B-BFC9-D581489F9A86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21.567" v="127" actId="478"/>
            <ac:picMkLst>
              <pc:docMk/>
              <pc:sldMasterMk cId="3406021085" sldId="2147483648"/>
              <pc:sldLayoutMk cId="2319995545" sldId="2147483655"/>
              <ac:picMk id="5" creationId="{121A9822-664A-4136-830B-646D18B70AD5}"/>
            </ac:picMkLst>
          </pc:picChg>
          <pc:picChg chg="add del mod">
            <ac:chgData name="Secrétariat GCS ASO" userId="4743fdfc-61f9-4e86-b182-a5c9cf3fe27b" providerId="ADAL" clId="{F2C17D78-EA1A-4C64-8744-10C6E2EF4AC4}" dt="2022-03-11T14:53:28.221" v="152" actId="478"/>
            <ac:picMkLst>
              <pc:docMk/>
              <pc:sldMasterMk cId="3406021085" sldId="2147483648"/>
              <pc:sldLayoutMk cId="2319995545" sldId="2147483655"/>
              <ac:picMk id="11" creationId="{43F966EA-D281-43E8-9933-C229021D8AE7}"/>
            </ac:picMkLst>
          </pc:picChg>
          <pc:picChg chg="add mod">
            <ac:chgData name="Secrétariat GCS ASO" userId="4743fdfc-61f9-4e86-b182-a5c9cf3fe27b" providerId="ADAL" clId="{F2C17D78-EA1A-4C64-8744-10C6E2EF4AC4}" dt="2022-03-11T14:53:28.739" v="153"/>
            <ac:picMkLst>
              <pc:docMk/>
              <pc:sldMasterMk cId="3406021085" sldId="2147483648"/>
              <pc:sldLayoutMk cId="2319995545" sldId="2147483655"/>
              <ac:picMk id="12" creationId="{9CABB44A-B8B5-4C7B-9863-1B62A1C7EF0B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35.859" v="177" actId="478"/>
          <pc:sldLayoutMkLst>
            <pc:docMk/>
            <pc:sldMasterMk cId="3406021085" sldId="2147483648"/>
            <pc:sldLayoutMk cId="2103115656" sldId="2147483656"/>
          </pc:sldLayoutMkLst>
          <pc:spChg chg="mod">
            <ac:chgData name="Secrétariat GCS ASO" userId="4743fdfc-61f9-4e86-b182-a5c9cf3fe27b" providerId="ADAL" clId="{F2C17D78-EA1A-4C64-8744-10C6E2EF4AC4}" dt="2022-03-11T14:51:58.548" v="119"/>
            <ac:spMkLst>
              <pc:docMk/>
              <pc:sldMasterMk cId="3406021085" sldId="2147483648"/>
              <pc:sldLayoutMk cId="2103115656" sldId="2147483656"/>
              <ac:spMk id="10" creationId="{686F176B-D492-402C-9783-57DCC3D185F9}"/>
            </ac:spMkLst>
          </pc:spChg>
          <pc:spChg chg="mod">
            <ac:chgData name="Secrétariat GCS ASO" userId="4743fdfc-61f9-4e86-b182-a5c9cf3fe27b" providerId="ADAL" clId="{F2C17D78-EA1A-4C64-8744-10C6E2EF4AC4}" dt="2022-03-11T14:51:58.548" v="119"/>
            <ac:spMkLst>
              <pc:docMk/>
              <pc:sldMasterMk cId="3406021085" sldId="2147483648"/>
              <pc:sldLayoutMk cId="2103115656" sldId="2147483656"/>
              <ac:spMk id="11" creationId="{4353ED47-5B86-4127-B430-045F9449818E}"/>
            </ac:spMkLst>
          </pc:spChg>
          <pc:spChg chg="mod">
            <ac:chgData name="Secrétariat GCS ASO" userId="4743fdfc-61f9-4e86-b182-a5c9cf3fe27b" providerId="ADAL" clId="{F2C17D78-EA1A-4C64-8744-10C6E2EF4AC4}" dt="2022-03-11T14:51:58.548" v="119"/>
            <ac:spMkLst>
              <pc:docMk/>
              <pc:sldMasterMk cId="3406021085" sldId="2147483648"/>
              <pc:sldLayoutMk cId="2103115656" sldId="2147483656"/>
              <ac:spMk id="12" creationId="{461F8BDA-2782-4449-A0C3-F45000FD7FB9}"/>
            </ac:spMkLst>
          </pc:spChg>
          <pc:spChg chg="mod">
            <ac:chgData name="Secrétariat GCS ASO" userId="4743fdfc-61f9-4e86-b182-a5c9cf3fe27b" providerId="ADAL" clId="{F2C17D78-EA1A-4C64-8744-10C6E2EF4AC4}" dt="2022-03-11T14:51:58.548" v="119"/>
            <ac:spMkLst>
              <pc:docMk/>
              <pc:sldMasterMk cId="3406021085" sldId="2147483648"/>
              <pc:sldLayoutMk cId="2103115656" sldId="2147483656"/>
              <ac:spMk id="13" creationId="{8F3FAE66-3449-4E9C-9884-187BFDE507C8}"/>
            </ac:spMkLst>
          </pc:spChg>
          <pc:grpChg chg="add del mod">
            <ac:chgData name="Secrétariat GCS ASO" userId="4743fdfc-61f9-4e86-b182-a5c9cf3fe27b" providerId="ADAL" clId="{F2C17D78-EA1A-4C64-8744-10C6E2EF4AC4}" dt="2022-03-11T14:57:35.859" v="177" actId="478"/>
            <ac:grpSpMkLst>
              <pc:docMk/>
              <pc:sldMasterMk cId="3406021085" sldId="2147483648"/>
              <pc:sldLayoutMk cId="2103115656" sldId="2147483656"/>
              <ac:grpSpMk id="9" creationId="{3334F22B-FB36-4CD4-A7DE-749CA020DEB1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18.032" v="125" actId="478"/>
            <ac:picMkLst>
              <pc:docMk/>
              <pc:sldMasterMk cId="3406021085" sldId="2147483648"/>
              <pc:sldLayoutMk cId="2103115656" sldId="2147483656"/>
              <ac:picMk id="8" creationId="{96E67CD7-E593-42CE-A149-E6702E93009B}"/>
            </ac:picMkLst>
          </pc:picChg>
          <pc:picChg chg="add del mod">
            <ac:chgData name="Secrétariat GCS ASO" userId="4743fdfc-61f9-4e86-b182-a5c9cf3fe27b" providerId="ADAL" clId="{F2C17D78-EA1A-4C64-8744-10C6E2EF4AC4}" dt="2022-03-11T14:53:32.294" v="154" actId="478"/>
            <ac:picMkLst>
              <pc:docMk/>
              <pc:sldMasterMk cId="3406021085" sldId="2147483648"/>
              <pc:sldLayoutMk cId="2103115656" sldId="2147483656"/>
              <ac:picMk id="14" creationId="{E8C4AFD0-D08C-48CD-A2CF-7A2A18AB7062}"/>
            </ac:picMkLst>
          </pc:picChg>
          <pc:picChg chg="add mod">
            <ac:chgData name="Secrétariat GCS ASO" userId="4743fdfc-61f9-4e86-b182-a5c9cf3fe27b" providerId="ADAL" clId="{F2C17D78-EA1A-4C64-8744-10C6E2EF4AC4}" dt="2022-03-11T14:53:32.752" v="155"/>
            <ac:picMkLst>
              <pc:docMk/>
              <pc:sldMasterMk cId="3406021085" sldId="2147483648"/>
              <pc:sldLayoutMk cId="2103115656" sldId="2147483656"/>
              <ac:picMk id="15" creationId="{563A668A-58DC-4E30-A4F4-D699328C2252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38.754" v="178" actId="478"/>
          <pc:sldLayoutMkLst>
            <pc:docMk/>
            <pc:sldMasterMk cId="3406021085" sldId="2147483648"/>
            <pc:sldLayoutMk cId="3359437982" sldId="2147483657"/>
          </pc:sldLayoutMkLst>
          <pc:spChg chg="mod">
            <ac:chgData name="Secrétariat GCS ASO" userId="4743fdfc-61f9-4e86-b182-a5c9cf3fe27b" providerId="ADAL" clId="{F2C17D78-EA1A-4C64-8744-10C6E2EF4AC4}" dt="2022-03-11T14:51:59.886" v="120"/>
            <ac:spMkLst>
              <pc:docMk/>
              <pc:sldMasterMk cId="3406021085" sldId="2147483648"/>
              <pc:sldLayoutMk cId="3359437982" sldId="2147483657"/>
              <ac:spMk id="10" creationId="{33DD70D1-61A1-44AC-A4FF-48E93BF323AC}"/>
            </ac:spMkLst>
          </pc:spChg>
          <pc:spChg chg="mod">
            <ac:chgData name="Secrétariat GCS ASO" userId="4743fdfc-61f9-4e86-b182-a5c9cf3fe27b" providerId="ADAL" clId="{F2C17D78-EA1A-4C64-8744-10C6E2EF4AC4}" dt="2022-03-11T14:51:59.886" v="120"/>
            <ac:spMkLst>
              <pc:docMk/>
              <pc:sldMasterMk cId="3406021085" sldId="2147483648"/>
              <pc:sldLayoutMk cId="3359437982" sldId="2147483657"/>
              <ac:spMk id="11" creationId="{D8D5D7CE-E103-4F2C-A2A1-31DD1B656D49}"/>
            </ac:spMkLst>
          </pc:spChg>
          <pc:spChg chg="mod">
            <ac:chgData name="Secrétariat GCS ASO" userId="4743fdfc-61f9-4e86-b182-a5c9cf3fe27b" providerId="ADAL" clId="{F2C17D78-EA1A-4C64-8744-10C6E2EF4AC4}" dt="2022-03-11T14:51:59.886" v="120"/>
            <ac:spMkLst>
              <pc:docMk/>
              <pc:sldMasterMk cId="3406021085" sldId="2147483648"/>
              <pc:sldLayoutMk cId="3359437982" sldId="2147483657"/>
              <ac:spMk id="12" creationId="{BE4EABA6-7CB8-401F-8A96-5186A8FC7CED}"/>
            </ac:spMkLst>
          </pc:spChg>
          <pc:spChg chg="mod">
            <ac:chgData name="Secrétariat GCS ASO" userId="4743fdfc-61f9-4e86-b182-a5c9cf3fe27b" providerId="ADAL" clId="{F2C17D78-EA1A-4C64-8744-10C6E2EF4AC4}" dt="2022-03-11T14:51:59.886" v="120"/>
            <ac:spMkLst>
              <pc:docMk/>
              <pc:sldMasterMk cId="3406021085" sldId="2147483648"/>
              <pc:sldLayoutMk cId="3359437982" sldId="2147483657"/>
              <ac:spMk id="13" creationId="{B953C570-8065-43E4-862D-337BDC525EBE}"/>
            </ac:spMkLst>
          </pc:spChg>
          <pc:grpChg chg="add del mod">
            <ac:chgData name="Secrétariat GCS ASO" userId="4743fdfc-61f9-4e86-b182-a5c9cf3fe27b" providerId="ADAL" clId="{F2C17D78-EA1A-4C64-8744-10C6E2EF4AC4}" dt="2022-03-11T14:57:38.754" v="178" actId="478"/>
            <ac:grpSpMkLst>
              <pc:docMk/>
              <pc:sldMasterMk cId="3406021085" sldId="2147483648"/>
              <pc:sldLayoutMk cId="3359437982" sldId="2147483657"/>
              <ac:grpSpMk id="9" creationId="{7836E425-01DD-4466-93F5-3FC1A7443955}"/>
            </ac:grpSpMkLst>
          </pc:grpChg>
          <pc:picChg chg="add del mod">
            <ac:chgData name="Secrétariat GCS ASO" userId="4743fdfc-61f9-4e86-b182-a5c9cf3fe27b" providerId="ADAL" clId="{F2C17D78-EA1A-4C64-8744-10C6E2EF4AC4}" dt="2022-03-11T14:52:14.712" v="124" actId="478"/>
            <ac:picMkLst>
              <pc:docMk/>
              <pc:sldMasterMk cId="3406021085" sldId="2147483648"/>
              <pc:sldLayoutMk cId="3359437982" sldId="2147483657"/>
              <ac:picMk id="8" creationId="{C5C856D4-EF8D-4E8B-8154-34A11244EB7B}"/>
            </ac:picMkLst>
          </pc:picChg>
          <pc:picChg chg="add del mod">
            <ac:chgData name="Secrétariat GCS ASO" userId="4743fdfc-61f9-4e86-b182-a5c9cf3fe27b" providerId="ADAL" clId="{F2C17D78-EA1A-4C64-8744-10C6E2EF4AC4}" dt="2022-03-11T14:53:35.318" v="156" actId="478"/>
            <ac:picMkLst>
              <pc:docMk/>
              <pc:sldMasterMk cId="3406021085" sldId="2147483648"/>
              <pc:sldLayoutMk cId="3359437982" sldId="2147483657"/>
              <ac:picMk id="14" creationId="{5F1B3072-8CCF-4302-8746-895346FAFA28}"/>
            </ac:picMkLst>
          </pc:picChg>
          <pc:picChg chg="add mod">
            <ac:chgData name="Secrétariat GCS ASO" userId="4743fdfc-61f9-4e86-b182-a5c9cf3fe27b" providerId="ADAL" clId="{F2C17D78-EA1A-4C64-8744-10C6E2EF4AC4}" dt="2022-03-11T14:53:35.797" v="157"/>
            <ac:picMkLst>
              <pc:docMk/>
              <pc:sldMasterMk cId="3406021085" sldId="2147483648"/>
              <pc:sldLayoutMk cId="3359437982" sldId="2147483657"/>
              <ac:picMk id="15" creationId="{70B47AD0-952A-4466-AA5F-26D103769358}"/>
            </ac:picMkLst>
          </pc:picChg>
        </pc:sldLayoutChg>
        <pc:sldLayoutChg chg="addSp delSp modSp mod">
          <pc:chgData name="Secrétariat GCS ASO" userId="4743fdfc-61f9-4e86-b182-a5c9cf3fe27b" providerId="ADAL" clId="{F2C17D78-EA1A-4C64-8744-10C6E2EF4AC4}" dt="2022-03-11T14:57:41.179" v="179" actId="478"/>
          <pc:sldLayoutMkLst>
            <pc:docMk/>
            <pc:sldMasterMk cId="3406021085" sldId="2147483648"/>
            <pc:sldLayoutMk cId="477693212" sldId="2147483658"/>
          </pc:sldLayoutMkLst>
          <pc:spChg chg="mod">
            <ac:chgData name="Secrétariat GCS ASO" userId="4743fdfc-61f9-4e86-b182-a5c9cf3fe27b" providerId="ADAL" clId="{F2C17D78-EA1A-4C64-8744-10C6E2EF4AC4}" dt="2022-03-11T14:52:01.553" v="121"/>
            <ac:spMkLst>
              <pc:docMk/>
              <pc:sldMasterMk cId="3406021085" sldId="2147483648"/>
              <pc:sldLayoutMk cId="477693212" sldId="2147483658"/>
              <ac:spMk id="9" creationId="{8CE5852D-A0AB-4117-AA76-E56D241CA34B}"/>
            </ac:spMkLst>
          </pc:spChg>
          <pc:spChg chg="mod">
            <ac:chgData name="Secrétariat GCS ASO" userId="4743fdfc-61f9-4e86-b182-a5c9cf3fe27b" providerId="ADAL" clId="{F2C17D78-EA1A-4C64-8744-10C6E2EF4AC4}" dt="2022-03-11T14:52:01.553" v="121"/>
            <ac:spMkLst>
              <pc:docMk/>
              <pc:sldMasterMk cId="3406021085" sldId="2147483648"/>
              <pc:sldLayoutMk cId="477693212" sldId="2147483658"/>
              <ac:spMk id="10" creationId="{1EE538A8-A147-4029-86B0-6A4601234430}"/>
            </ac:spMkLst>
          </pc:spChg>
          <pc:spChg chg="mod">
            <ac:chgData name="Secrétariat GCS ASO" userId="4743fdfc-61f9-4e86-b182-a5c9cf3fe27b" providerId="ADAL" clId="{F2C17D78-EA1A-4C64-8744-10C6E2EF4AC4}" dt="2022-03-11T14:52:01.553" v="121"/>
            <ac:spMkLst>
              <pc:docMk/>
              <pc:sldMasterMk cId="3406021085" sldId="2147483648"/>
              <pc:sldLayoutMk cId="477693212" sldId="2147483658"/>
              <ac:spMk id="11" creationId="{99428E06-AB70-4E11-896E-02D8531534EC}"/>
            </ac:spMkLst>
          </pc:spChg>
          <pc:spChg chg="mod">
            <ac:chgData name="Secrétariat GCS ASO" userId="4743fdfc-61f9-4e86-b182-a5c9cf3fe27b" providerId="ADAL" clId="{F2C17D78-EA1A-4C64-8744-10C6E2EF4AC4}" dt="2022-03-11T14:52:01.553" v="121"/>
            <ac:spMkLst>
              <pc:docMk/>
              <pc:sldMasterMk cId="3406021085" sldId="2147483648"/>
              <pc:sldLayoutMk cId="477693212" sldId="2147483658"/>
              <ac:spMk id="12" creationId="{B0E53A07-BC5E-44C3-9A13-27FA1E05F20D}"/>
            </ac:spMkLst>
          </pc:spChg>
          <pc:grpChg chg="add del mod">
            <ac:chgData name="Secrétariat GCS ASO" userId="4743fdfc-61f9-4e86-b182-a5c9cf3fe27b" providerId="ADAL" clId="{F2C17D78-EA1A-4C64-8744-10C6E2EF4AC4}" dt="2022-03-11T14:57:41.179" v="179" actId="478"/>
            <ac:grpSpMkLst>
              <pc:docMk/>
              <pc:sldMasterMk cId="3406021085" sldId="2147483648"/>
              <pc:sldLayoutMk cId="477693212" sldId="2147483658"/>
              <ac:grpSpMk id="8" creationId="{7F7B4852-E06B-47AA-A8BE-854B54118813}"/>
            </ac:grpSpMkLst>
          </pc:grpChg>
          <pc:picChg chg="add del mod">
            <ac:chgData name="Secrétariat GCS ASO" userId="4743fdfc-61f9-4e86-b182-a5c9cf3fe27b" providerId="ADAL" clId="{F2C17D78-EA1A-4C64-8744-10C6E2EF4AC4}" dt="2022-03-11T14:53:38.774" v="158" actId="478"/>
            <ac:picMkLst>
              <pc:docMk/>
              <pc:sldMasterMk cId="3406021085" sldId="2147483648"/>
              <pc:sldLayoutMk cId="477693212" sldId="2147483658"/>
              <ac:picMk id="7" creationId="{8D460C29-77D7-42CF-AF39-7C97611A53BF}"/>
            </ac:picMkLst>
          </pc:picChg>
          <pc:picChg chg="add mod">
            <ac:chgData name="Secrétariat GCS ASO" userId="4743fdfc-61f9-4e86-b182-a5c9cf3fe27b" providerId="ADAL" clId="{F2C17D78-EA1A-4C64-8744-10C6E2EF4AC4}" dt="2022-03-11T14:53:39.291" v="159"/>
            <ac:picMkLst>
              <pc:docMk/>
              <pc:sldMasterMk cId="3406021085" sldId="2147483648"/>
              <pc:sldLayoutMk cId="477693212" sldId="2147483658"/>
              <ac:picMk id="13" creationId="{D117A7C7-4063-41F2-8CB4-665C80C719E8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B8E94-2215-4C25-8C35-C0813A1EAEF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EC06CCA-AB8A-4CEC-B91D-9EC16EC86DBD}">
      <dgm:prSet phldrT="[Texte]" custT="1"/>
      <dgm:spPr/>
      <dgm:t>
        <a:bodyPr/>
        <a:lstStyle/>
        <a:p>
          <a:pPr algn="ctr"/>
          <a:r>
            <a:rPr lang="fr-FR" sz="2400" dirty="0" smtClean="0"/>
            <a:t>Loïc Rolland</a:t>
          </a:r>
          <a:endParaRPr lang="fr-FR" sz="2400" dirty="0"/>
        </a:p>
      </dgm:t>
    </dgm:pt>
    <dgm:pt modelId="{4A4AC147-D170-400A-8A82-F7CEB53D2730}" type="parTrans" cxnId="{FB1C7B80-6230-4801-BCF7-093C14020443}">
      <dgm:prSet/>
      <dgm:spPr/>
      <dgm:t>
        <a:bodyPr/>
        <a:lstStyle/>
        <a:p>
          <a:pPr algn="ctr"/>
          <a:endParaRPr lang="fr-FR"/>
        </a:p>
      </dgm:t>
    </dgm:pt>
    <dgm:pt modelId="{0B6FC912-BAF6-4714-B68C-DFBC1CAA73E3}" type="sibTrans" cxnId="{FB1C7B80-6230-4801-BCF7-093C14020443}">
      <dgm:prSet custT="1"/>
      <dgm:spPr/>
      <dgm:t>
        <a:bodyPr/>
        <a:lstStyle/>
        <a:p>
          <a:pPr algn="ctr"/>
          <a:r>
            <a:rPr lang="fr-FR" sz="1400" dirty="0" smtClean="0"/>
            <a:t>Coordonnateur Filière</a:t>
          </a:r>
          <a:endParaRPr lang="fr-FR" sz="1400" dirty="0"/>
        </a:p>
      </dgm:t>
    </dgm:pt>
    <dgm:pt modelId="{00BB9211-A09B-43DA-BB4B-397FADE70EE9}">
      <dgm:prSet phldrT="[Texte]" custT="1"/>
      <dgm:spPr/>
      <dgm:t>
        <a:bodyPr/>
        <a:lstStyle/>
        <a:p>
          <a:pPr algn="ctr"/>
          <a:r>
            <a:rPr lang="fr-FR" sz="2000" dirty="0" smtClean="0"/>
            <a:t>Partie Administrative </a:t>
          </a:r>
          <a:endParaRPr lang="fr-FR" sz="2000" dirty="0"/>
        </a:p>
      </dgm:t>
    </dgm:pt>
    <dgm:pt modelId="{456A2A1A-8B91-4B2E-8821-60301C41DAF2}" type="parTrans" cxnId="{C70A040A-A6A5-4759-B230-FF0D87F1CF39}">
      <dgm:prSet/>
      <dgm:spPr>
        <a:ln>
          <a:solidFill>
            <a:schemeClr val="accent1"/>
          </a:solidFill>
        </a:ln>
      </dgm:spPr>
      <dgm:t>
        <a:bodyPr/>
        <a:lstStyle/>
        <a:p>
          <a:pPr algn="ctr"/>
          <a:endParaRPr lang="fr-FR"/>
        </a:p>
      </dgm:t>
    </dgm:pt>
    <dgm:pt modelId="{8771E3B2-17C2-4DEC-8912-FDBBCB707210}" type="sibTrans" cxnId="{C70A040A-A6A5-4759-B230-FF0D87F1CF39}">
      <dgm:prSet custT="1"/>
      <dgm:spPr/>
      <dgm:t>
        <a:bodyPr/>
        <a:lstStyle/>
        <a:p>
          <a:pPr algn="ctr"/>
          <a:endParaRPr lang="fr-FR" sz="1600" dirty="0"/>
        </a:p>
      </dgm:t>
    </dgm:pt>
    <dgm:pt modelId="{430E660F-CEF5-48D3-8F77-22BE029AECD2}">
      <dgm:prSet phldrT="[Texte]" custT="1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2000" dirty="0" smtClean="0"/>
            <a:t>Partie</a:t>
          </a:r>
          <a:r>
            <a:rPr lang="fr-FR" sz="2600" dirty="0" smtClean="0"/>
            <a:t> </a:t>
          </a:r>
          <a:r>
            <a:rPr lang="fr-FR" sz="2000" dirty="0" smtClean="0"/>
            <a:t>Technique</a:t>
          </a:r>
        </a:p>
      </dgm:t>
    </dgm:pt>
    <dgm:pt modelId="{4D091FD8-8BFA-45B6-B9A0-3E4F5D609774}" type="parTrans" cxnId="{F8044A5E-6E25-4D8E-94D7-E09A090AE78C}">
      <dgm:prSet/>
      <dgm:spPr>
        <a:ln>
          <a:solidFill>
            <a:schemeClr val="accent1"/>
          </a:solidFill>
        </a:ln>
      </dgm:spPr>
      <dgm:t>
        <a:bodyPr/>
        <a:lstStyle/>
        <a:p>
          <a:pPr algn="ctr"/>
          <a:endParaRPr lang="fr-FR"/>
        </a:p>
      </dgm:t>
    </dgm:pt>
    <dgm:pt modelId="{E861074C-5E49-4385-B647-E6A1CD6A9091}" type="sibTrans" cxnId="{F8044A5E-6E25-4D8E-94D7-E09A090AE78C}">
      <dgm:prSet custT="1"/>
      <dgm:spPr>
        <a:ln>
          <a:solidFill>
            <a:schemeClr val="accent3"/>
          </a:solidFill>
        </a:ln>
      </dgm:spPr>
      <dgm:t>
        <a:bodyPr/>
        <a:lstStyle/>
        <a:p>
          <a:pPr algn="ctr"/>
          <a:r>
            <a:rPr lang="fr-FR" sz="1300" dirty="0" smtClean="0"/>
            <a:t>Pharmacien</a:t>
          </a:r>
        </a:p>
        <a:p>
          <a:pPr algn="ctr"/>
          <a:r>
            <a:rPr lang="fr-FR" sz="1100" i="1" dirty="0" smtClean="0"/>
            <a:t>1 poste à pouvoir</a:t>
          </a:r>
        </a:p>
      </dgm:t>
    </dgm:pt>
    <dgm:pt modelId="{9BD63DD0-AB2B-4FD5-B8A0-7055FCEEF6DF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2000" dirty="0" smtClean="0"/>
            <a:t>Référent Médicament</a:t>
          </a:r>
          <a:endParaRPr lang="fr-FR" sz="2000" dirty="0"/>
        </a:p>
      </dgm:t>
    </dgm:pt>
    <dgm:pt modelId="{9052CC60-7535-4A73-8DDA-37EEC9206978}" type="parTrans" cxnId="{43694D1D-AC6F-469A-A078-BCB10F393C40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algn="ctr"/>
          <a:endParaRPr lang="fr-FR"/>
        </a:p>
      </dgm:t>
    </dgm:pt>
    <dgm:pt modelId="{35809D8B-A629-4229-BD8F-39A9AAF38939}" type="sibTrans" cxnId="{43694D1D-AC6F-469A-A078-BCB10F393C40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Vanessa </a:t>
          </a:r>
          <a:r>
            <a:rPr lang="fr-FR" sz="1600" dirty="0" err="1" smtClean="0"/>
            <a:t>Terrié</a:t>
          </a:r>
          <a:endParaRPr lang="fr-F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100" dirty="0" smtClean="0"/>
            <a:t>(Patricia Maudoux)</a:t>
          </a:r>
          <a:endParaRPr lang="fr-FR" sz="1100" dirty="0"/>
        </a:p>
      </dgm:t>
    </dgm:pt>
    <dgm:pt modelId="{E8271329-B545-4071-B09F-A795F823E777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2000" dirty="0" smtClean="0"/>
            <a:t>Référent</a:t>
          </a:r>
        </a:p>
        <a:p>
          <a:pPr algn="ctr"/>
          <a:r>
            <a:rPr lang="fr-FR" sz="2000" dirty="0" smtClean="0"/>
            <a:t>DM</a:t>
          </a:r>
          <a:endParaRPr lang="fr-FR" sz="2000" dirty="0"/>
        </a:p>
      </dgm:t>
    </dgm:pt>
    <dgm:pt modelId="{B3E1F5D4-C477-4E8B-8391-4EFBCF1C1428}" type="parTrans" cxnId="{5E4DC556-9711-44D8-848B-590FB883EEEB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algn="ctr"/>
          <a:endParaRPr lang="fr-FR"/>
        </a:p>
      </dgm:t>
    </dgm:pt>
    <dgm:pt modelId="{7C53A0C3-968F-4482-A90D-32D8B6A9AA08}" type="sibTrans" cxnId="{5E4DC556-9711-44D8-848B-590FB883EEEB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Christophe Soulignac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400" dirty="0" smtClean="0"/>
            <a:t>Julien Vidal</a:t>
          </a:r>
          <a:endParaRPr lang="fr-FR" sz="1400" dirty="0"/>
        </a:p>
      </dgm:t>
    </dgm:pt>
    <dgm:pt modelId="{E20E399D-DBD5-4FA4-8E56-CB11410DB5EA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En relation avec tous les pharmaciens</a:t>
          </a:r>
          <a:endParaRPr lang="fr-FR" sz="1600" dirty="0">
            <a:solidFill>
              <a:schemeClr val="tx1"/>
            </a:solidFill>
          </a:endParaRPr>
        </a:p>
      </dgm:t>
    </dgm:pt>
    <dgm:pt modelId="{C819CE81-42D7-4B91-A406-1DB4C2091297}" type="sibTrans" cxnId="{A7E25112-C18F-42E4-A96A-A611F34EAFBF}">
      <dgm:prSet/>
      <dgm:spPr>
        <a:solidFill>
          <a:schemeClr val="bg1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F76B84A2-F68B-4494-AE4C-01F839C5F95A}" type="parTrans" cxnId="{A7E25112-C18F-42E4-A96A-A611F34EAFBF}">
      <dgm:prSet/>
      <dgm:spPr/>
      <dgm:t>
        <a:bodyPr/>
        <a:lstStyle/>
        <a:p>
          <a:endParaRPr lang="fr-FR"/>
        </a:p>
      </dgm:t>
    </dgm:pt>
    <dgm:pt modelId="{060AA909-5DBF-427A-B5DA-84F5C394B571}" type="pres">
      <dgm:prSet presAssocID="{7B1B8E94-2215-4C25-8C35-C0813A1EAE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038EDDE-D1F8-4344-A8CF-5E448BE0B967}" type="pres">
      <dgm:prSet presAssocID="{1EC06CCA-AB8A-4CEC-B91D-9EC16EC86DBD}" presName="hierRoot1" presStyleCnt="0">
        <dgm:presLayoutVars>
          <dgm:hierBranch val="init"/>
        </dgm:presLayoutVars>
      </dgm:prSet>
      <dgm:spPr/>
    </dgm:pt>
    <dgm:pt modelId="{59B10498-FEEE-4A65-B477-71EF7BDFCD26}" type="pres">
      <dgm:prSet presAssocID="{1EC06CCA-AB8A-4CEC-B91D-9EC16EC86DBD}" presName="rootComposite1" presStyleCnt="0"/>
      <dgm:spPr/>
    </dgm:pt>
    <dgm:pt modelId="{3B2D00B1-E5BF-446B-B6D2-252E3FEC3C17}" type="pres">
      <dgm:prSet presAssocID="{1EC06CCA-AB8A-4CEC-B91D-9EC16EC86DB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3AF3022-7E74-481C-94DA-EF2E8A81AEFD}" type="pres">
      <dgm:prSet presAssocID="{1EC06CCA-AB8A-4CEC-B91D-9EC16EC86DBD}" presName="titleText1" presStyleLbl="fgAcc0" presStyleIdx="0" presStyleCnt="1" custScaleY="14735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6FBA505-E020-4668-826A-8152AC660109}" type="pres">
      <dgm:prSet presAssocID="{1EC06CCA-AB8A-4CEC-B91D-9EC16EC86DBD}" presName="rootConnector1" presStyleLbl="node1" presStyleIdx="0" presStyleCnt="5"/>
      <dgm:spPr/>
      <dgm:t>
        <a:bodyPr/>
        <a:lstStyle/>
        <a:p>
          <a:endParaRPr lang="fr-FR"/>
        </a:p>
      </dgm:t>
    </dgm:pt>
    <dgm:pt modelId="{4C2C4E06-DB48-4D9F-93A7-4C71A2A528D2}" type="pres">
      <dgm:prSet presAssocID="{1EC06CCA-AB8A-4CEC-B91D-9EC16EC86DBD}" presName="hierChild2" presStyleCnt="0"/>
      <dgm:spPr/>
    </dgm:pt>
    <dgm:pt modelId="{DA716C40-0E21-4415-899F-A31984DDFE1B}" type="pres">
      <dgm:prSet presAssocID="{456A2A1A-8B91-4B2E-8821-60301C41DAF2}" presName="Name37" presStyleLbl="parChTrans1D2" presStyleIdx="0" presStyleCnt="2"/>
      <dgm:spPr/>
      <dgm:t>
        <a:bodyPr/>
        <a:lstStyle/>
        <a:p>
          <a:endParaRPr lang="fr-FR"/>
        </a:p>
      </dgm:t>
    </dgm:pt>
    <dgm:pt modelId="{948609E3-1371-472D-B98A-CDD991739C4B}" type="pres">
      <dgm:prSet presAssocID="{00BB9211-A09B-43DA-BB4B-397FADE70EE9}" presName="hierRoot2" presStyleCnt="0">
        <dgm:presLayoutVars>
          <dgm:hierBranch val="init"/>
        </dgm:presLayoutVars>
      </dgm:prSet>
      <dgm:spPr/>
    </dgm:pt>
    <dgm:pt modelId="{B75CF6F0-2D69-4305-8DB9-5BDE24811249}" type="pres">
      <dgm:prSet presAssocID="{00BB9211-A09B-43DA-BB4B-397FADE70EE9}" presName="rootComposite" presStyleCnt="0"/>
      <dgm:spPr/>
    </dgm:pt>
    <dgm:pt modelId="{C468971F-983D-40F4-A0C9-2A27AA8416ED}" type="pres">
      <dgm:prSet presAssocID="{00BB9211-A09B-43DA-BB4B-397FADE70EE9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BD89833-6DB3-45CC-9A79-014F524D30DC}" type="pres">
      <dgm:prSet presAssocID="{00BB9211-A09B-43DA-BB4B-397FADE70EE9}" presName="titleText2" presStyleLbl="fgAcc1" presStyleIdx="0" presStyleCnt="5" custFlipVert="0" custScaleX="63651" custScaleY="13947" custLinFactNeighborX="4865" custLinFactNeighborY="-3216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CBCC945-8634-47DC-B11D-A843878A03F6}" type="pres">
      <dgm:prSet presAssocID="{00BB9211-A09B-43DA-BB4B-397FADE70EE9}" presName="rootConnector" presStyleLbl="node2" presStyleIdx="0" presStyleCnt="0"/>
      <dgm:spPr/>
      <dgm:t>
        <a:bodyPr/>
        <a:lstStyle/>
        <a:p>
          <a:endParaRPr lang="fr-FR"/>
        </a:p>
      </dgm:t>
    </dgm:pt>
    <dgm:pt modelId="{A58FA988-3CAB-4E6D-9F81-B8572543582F}" type="pres">
      <dgm:prSet presAssocID="{00BB9211-A09B-43DA-BB4B-397FADE70EE9}" presName="hierChild4" presStyleCnt="0"/>
      <dgm:spPr/>
    </dgm:pt>
    <dgm:pt modelId="{911CD08D-0A91-45AC-84F9-9A27CB02BBBF}" type="pres">
      <dgm:prSet presAssocID="{9052CC60-7535-4A73-8DDA-37EEC9206978}" presName="Name37" presStyleLbl="parChTrans1D3" presStyleIdx="0" presStyleCnt="3"/>
      <dgm:spPr/>
      <dgm:t>
        <a:bodyPr/>
        <a:lstStyle/>
        <a:p>
          <a:endParaRPr lang="fr-FR"/>
        </a:p>
      </dgm:t>
    </dgm:pt>
    <dgm:pt modelId="{D78E98E6-735E-4294-985B-4232C1BBD67F}" type="pres">
      <dgm:prSet presAssocID="{9BD63DD0-AB2B-4FD5-B8A0-7055FCEEF6DF}" presName="hierRoot2" presStyleCnt="0">
        <dgm:presLayoutVars>
          <dgm:hierBranch val="init"/>
        </dgm:presLayoutVars>
      </dgm:prSet>
      <dgm:spPr/>
    </dgm:pt>
    <dgm:pt modelId="{CB4B1F99-731B-4B15-81C7-D788B3788A72}" type="pres">
      <dgm:prSet presAssocID="{9BD63DD0-AB2B-4FD5-B8A0-7055FCEEF6DF}" presName="rootComposite" presStyleCnt="0"/>
      <dgm:spPr/>
    </dgm:pt>
    <dgm:pt modelId="{D6A8BEBE-5C4C-4256-9819-F82466DB9A32}" type="pres">
      <dgm:prSet presAssocID="{9BD63DD0-AB2B-4FD5-B8A0-7055FCEEF6DF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9FB1BB9-41F0-4FDD-9C66-C28501813226}" type="pres">
      <dgm:prSet presAssocID="{9BD63DD0-AB2B-4FD5-B8A0-7055FCEEF6DF}" presName="titleText2" presStyleLbl="fgAcc1" presStyleIdx="1" presStyleCnt="5" custScaleY="142895" custLinFactNeighborX="2690" custLinFactNeighborY="1950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BAE3CC0-B376-43D5-A9D1-4D0AF78C2C6C}" type="pres">
      <dgm:prSet presAssocID="{9BD63DD0-AB2B-4FD5-B8A0-7055FCEEF6DF}" presName="rootConnector" presStyleLbl="node3" presStyleIdx="0" presStyleCnt="0"/>
      <dgm:spPr/>
      <dgm:t>
        <a:bodyPr/>
        <a:lstStyle/>
        <a:p>
          <a:endParaRPr lang="fr-FR"/>
        </a:p>
      </dgm:t>
    </dgm:pt>
    <dgm:pt modelId="{3507D627-1555-405B-AEE7-16FE8C9B1F50}" type="pres">
      <dgm:prSet presAssocID="{9BD63DD0-AB2B-4FD5-B8A0-7055FCEEF6DF}" presName="hierChild4" presStyleCnt="0"/>
      <dgm:spPr/>
    </dgm:pt>
    <dgm:pt modelId="{B344DEF4-527D-4BCA-B926-1365B53C4E6F}" type="pres">
      <dgm:prSet presAssocID="{9BD63DD0-AB2B-4FD5-B8A0-7055FCEEF6DF}" presName="hierChild5" presStyleCnt="0"/>
      <dgm:spPr/>
    </dgm:pt>
    <dgm:pt modelId="{673A05F9-C52A-4D4F-90FE-2D2CBF98C88B}" type="pres">
      <dgm:prSet presAssocID="{B3E1F5D4-C477-4E8B-8391-4EFBCF1C1428}" presName="Name37" presStyleLbl="parChTrans1D3" presStyleIdx="1" presStyleCnt="3"/>
      <dgm:spPr/>
      <dgm:t>
        <a:bodyPr/>
        <a:lstStyle/>
        <a:p>
          <a:endParaRPr lang="fr-FR"/>
        </a:p>
      </dgm:t>
    </dgm:pt>
    <dgm:pt modelId="{50E0CED7-F266-4357-A2DE-A069593A2BD4}" type="pres">
      <dgm:prSet presAssocID="{E8271329-B545-4071-B09F-A795F823E777}" presName="hierRoot2" presStyleCnt="0">
        <dgm:presLayoutVars>
          <dgm:hierBranch val="init"/>
        </dgm:presLayoutVars>
      </dgm:prSet>
      <dgm:spPr/>
    </dgm:pt>
    <dgm:pt modelId="{2BF29C04-58E5-4D8F-B6AF-F0D7D3DA18B3}" type="pres">
      <dgm:prSet presAssocID="{E8271329-B545-4071-B09F-A795F823E777}" presName="rootComposite" presStyleCnt="0"/>
      <dgm:spPr/>
    </dgm:pt>
    <dgm:pt modelId="{96AC853F-74ED-4F87-8634-9282A09735D8}" type="pres">
      <dgm:prSet presAssocID="{E8271329-B545-4071-B09F-A795F823E777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D46BC94-36FE-4786-929A-F809274398C1}" type="pres">
      <dgm:prSet presAssocID="{E8271329-B545-4071-B09F-A795F823E777}" presName="titleText2" presStyleLbl="fgAcc1" presStyleIdx="2" presStyleCnt="5" custScaleX="115839" custScaleY="132919" custLinFactNeighborX="5954" custLinFactNeighborY="6731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4DFCEF3-C6DF-4D33-B29C-B1C791D26286}" type="pres">
      <dgm:prSet presAssocID="{E8271329-B545-4071-B09F-A795F823E777}" presName="rootConnector" presStyleLbl="node3" presStyleIdx="0" presStyleCnt="0"/>
      <dgm:spPr/>
      <dgm:t>
        <a:bodyPr/>
        <a:lstStyle/>
        <a:p>
          <a:endParaRPr lang="fr-FR"/>
        </a:p>
      </dgm:t>
    </dgm:pt>
    <dgm:pt modelId="{440BB858-C6F1-45CC-A110-7962E4C5684C}" type="pres">
      <dgm:prSet presAssocID="{E8271329-B545-4071-B09F-A795F823E777}" presName="hierChild4" presStyleCnt="0"/>
      <dgm:spPr/>
    </dgm:pt>
    <dgm:pt modelId="{07196FE2-CA91-4EB3-836C-CD2B607A9F0F}" type="pres">
      <dgm:prSet presAssocID="{E8271329-B545-4071-B09F-A795F823E777}" presName="hierChild5" presStyleCnt="0"/>
      <dgm:spPr/>
    </dgm:pt>
    <dgm:pt modelId="{D7F3CB84-EFD6-4DCC-B529-D15F564D20E5}" type="pres">
      <dgm:prSet presAssocID="{00BB9211-A09B-43DA-BB4B-397FADE70EE9}" presName="hierChild5" presStyleCnt="0"/>
      <dgm:spPr/>
    </dgm:pt>
    <dgm:pt modelId="{DA0851B2-F645-4108-AE62-88F806F9C96C}" type="pres">
      <dgm:prSet presAssocID="{4D091FD8-8BFA-45B6-B9A0-3E4F5D609774}" presName="Name37" presStyleLbl="parChTrans1D2" presStyleIdx="1" presStyleCnt="2"/>
      <dgm:spPr/>
      <dgm:t>
        <a:bodyPr/>
        <a:lstStyle/>
        <a:p>
          <a:endParaRPr lang="fr-FR"/>
        </a:p>
      </dgm:t>
    </dgm:pt>
    <dgm:pt modelId="{2DAA68C7-AEBF-4D05-9A92-1213B08B3299}" type="pres">
      <dgm:prSet presAssocID="{430E660F-CEF5-48D3-8F77-22BE029AECD2}" presName="hierRoot2" presStyleCnt="0">
        <dgm:presLayoutVars>
          <dgm:hierBranch val="init"/>
        </dgm:presLayoutVars>
      </dgm:prSet>
      <dgm:spPr/>
    </dgm:pt>
    <dgm:pt modelId="{0C52DDAC-885D-4CB4-8315-E2C1AA0CFDB9}" type="pres">
      <dgm:prSet presAssocID="{430E660F-CEF5-48D3-8F77-22BE029AECD2}" presName="rootComposite" presStyleCnt="0"/>
      <dgm:spPr/>
    </dgm:pt>
    <dgm:pt modelId="{07516808-E11E-4BFA-B858-2857BC27DB64}" type="pres">
      <dgm:prSet presAssocID="{430E660F-CEF5-48D3-8F77-22BE029AECD2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6522E6D-2E8D-4C90-8D7D-8606D2252BA8}" type="pres">
      <dgm:prSet presAssocID="{430E660F-CEF5-48D3-8F77-22BE029AECD2}" presName="titleText2" presStyleLbl="fgAcc1" presStyleIdx="3" presStyleCnt="5" custScaleX="105626" custScaleY="143286" custLinFactNeighborX="1330" custLinFactNeighborY="64976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A3EA0B6-2002-4395-8886-13FC0EF68D26}" type="pres">
      <dgm:prSet presAssocID="{430E660F-CEF5-48D3-8F77-22BE029AECD2}" presName="rootConnector" presStyleLbl="node2" presStyleIdx="0" presStyleCnt="0"/>
      <dgm:spPr/>
      <dgm:t>
        <a:bodyPr/>
        <a:lstStyle/>
        <a:p>
          <a:endParaRPr lang="fr-FR"/>
        </a:p>
      </dgm:t>
    </dgm:pt>
    <dgm:pt modelId="{F1B2BBAA-0E3D-4120-A165-E18747A2DABA}" type="pres">
      <dgm:prSet presAssocID="{430E660F-CEF5-48D3-8F77-22BE029AECD2}" presName="hierChild4" presStyleCnt="0"/>
      <dgm:spPr/>
    </dgm:pt>
    <dgm:pt modelId="{07648F3F-CF1F-421C-998B-5F04A1488283}" type="pres">
      <dgm:prSet presAssocID="{F76B84A2-F68B-4494-AE4C-01F839C5F95A}" presName="Name37" presStyleLbl="parChTrans1D3" presStyleIdx="2" presStyleCnt="3"/>
      <dgm:spPr/>
      <dgm:t>
        <a:bodyPr/>
        <a:lstStyle/>
        <a:p>
          <a:endParaRPr lang="fr-FR"/>
        </a:p>
      </dgm:t>
    </dgm:pt>
    <dgm:pt modelId="{AF1687A2-503F-425F-85F7-11CC8559A65B}" type="pres">
      <dgm:prSet presAssocID="{E20E399D-DBD5-4FA4-8E56-CB11410DB5EA}" presName="hierRoot2" presStyleCnt="0">
        <dgm:presLayoutVars>
          <dgm:hierBranch val="init"/>
        </dgm:presLayoutVars>
      </dgm:prSet>
      <dgm:spPr/>
    </dgm:pt>
    <dgm:pt modelId="{A14CA325-0414-4E88-870E-3A0BBDB1BBA2}" type="pres">
      <dgm:prSet presAssocID="{E20E399D-DBD5-4FA4-8E56-CB11410DB5EA}" presName="rootComposite" presStyleCnt="0"/>
      <dgm:spPr/>
    </dgm:pt>
    <dgm:pt modelId="{0B5E77A9-3295-49BF-B5BF-F7A8C8B639D5}" type="pres">
      <dgm:prSet presAssocID="{E20E399D-DBD5-4FA4-8E56-CB11410DB5EA}" presName="rootText" presStyleLbl="node1" presStyleIdx="4" presStyleCnt="5" custLinFactNeighborX="-2442" custLinFactNeighborY="-5160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20B945D-3949-4C3F-9B0C-CC1ECBD69A22}" type="pres">
      <dgm:prSet presAssocID="{E20E399D-DBD5-4FA4-8E56-CB11410DB5EA}" presName="titleText2" presStyleLbl="fgAcc1" presStyleIdx="4" presStyleCnt="5" custFlipVert="1" custScaleX="55883" custScaleY="13792" custLinFactNeighborX="3916" custLinFactNeighborY="-73039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1D97138-0850-496C-B171-180FE70183CA}" type="pres">
      <dgm:prSet presAssocID="{E20E399D-DBD5-4FA4-8E56-CB11410DB5EA}" presName="rootConnector" presStyleLbl="node3" presStyleIdx="0" presStyleCnt="0"/>
      <dgm:spPr/>
      <dgm:t>
        <a:bodyPr/>
        <a:lstStyle/>
        <a:p>
          <a:endParaRPr lang="fr-FR"/>
        </a:p>
      </dgm:t>
    </dgm:pt>
    <dgm:pt modelId="{E462B70D-EF1E-43AD-B0BA-FEE181B6D77E}" type="pres">
      <dgm:prSet presAssocID="{E20E399D-DBD5-4FA4-8E56-CB11410DB5EA}" presName="hierChild4" presStyleCnt="0"/>
      <dgm:spPr/>
    </dgm:pt>
    <dgm:pt modelId="{C83ED932-F7D2-4A8C-9E40-ACC4D9046959}" type="pres">
      <dgm:prSet presAssocID="{E20E399D-DBD5-4FA4-8E56-CB11410DB5EA}" presName="hierChild5" presStyleCnt="0"/>
      <dgm:spPr/>
    </dgm:pt>
    <dgm:pt modelId="{B0AC0E49-A3A0-4BBE-95D3-602E6611A342}" type="pres">
      <dgm:prSet presAssocID="{430E660F-CEF5-48D3-8F77-22BE029AECD2}" presName="hierChild5" presStyleCnt="0"/>
      <dgm:spPr/>
    </dgm:pt>
    <dgm:pt modelId="{8BC6EBE0-2C71-468F-BF38-C46D39A8AEA3}" type="pres">
      <dgm:prSet presAssocID="{1EC06CCA-AB8A-4CEC-B91D-9EC16EC86DBD}" presName="hierChild3" presStyleCnt="0"/>
      <dgm:spPr/>
    </dgm:pt>
  </dgm:ptLst>
  <dgm:cxnLst>
    <dgm:cxn modelId="{510CE6AE-EE06-404D-B09D-0AFA9454EE1F}" type="presOf" srcId="{9BD63DD0-AB2B-4FD5-B8A0-7055FCEEF6DF}" destId="{D6A8BEBE-5C4C-4256-9819-F82466DB9A32}" srcOrd="0" destOrd="0" presId="urn:microsoft.com/office/officeart/2008/layout/NameandTitleOrganizationalChart"/>
    <dgm:cxn modelId="{7A5049FC-701E-4587-8E76-3F0E397EAD63}" type="presOf" srcId="{E20E399D-DBD5-4FA4-8E56-CB11410DB5EA}" destId="{0B5E77A9-3295-49BF-B5BF-F7A8C8B639D5}" srcOrd="0" destOrd="0" presId="urn:microsoft.com/office/officeart/2008/layout/NameandTitleOrganizationalChart"/>
    <dgm:cxn modelId="{89BBD1D3-9E42-4397-8AE1-717C8B17FA8D}" type="presOf" srcId="{1EC06CCA-AB8A-4CEC-B91D-9EC16EC86DBD}" destId="{3B2D00B1-E5BF-446B-B6D2-252E3FEC3C17}" srcOrd="0" destOrd="0" presId="urn:microsoft.com/office/officeart/2008/layout/NameandTitleOrganizationalChart"/>
    <dgm:cxn modelId="{FB1C7B80-6230-4801-BCF7-093C14020443}" srcId="{7B1B8E94-2215-4C25-8C35-C0813A1EAEF7}" destId="{1EC06CCA-AB8A-4CEC-B91D-9EC16EC86DBD}" srcOrd="0" destOrd="0" parTransId="{4A4AC147-D170-400A-8A82-F7CEB53D2730}" sibTransId="{0B6FC912-BAF6-4714-B68C-DFBC1CAA73E3}"/>
    <dgm:cxn modelId="{63E3E628-7637-4FA0-A664-D70521E2DEE1}" type="presOf" srcId="{B3E1F5D4-C477-4E8B-8391-4EFBCF1C1428}" destId="{673A05F9-C52A-4D4F-90FE-2D2CBF98C88B}" srcOrd="0" destOrd="0" presId="urn:microsoft.com/office/officeart/2008/layout/NameandTitleOrganizationalChart"/>
    <dgm:cxn modelId="{AA0C024E-AFBA-4B56-829A-045820BBA0B8}" type="presOf" srcId="{1EC06CCA-AB8A-4CEC-B91D-9EC16EC86DBD}" destId="{D6FBA505-E020-4668-826A-8152AC660109}" srcOrd="1" destOrd="0" presId="urn:microsoft.com/office/officeart/2008/layout/NameandTitleOrganizationalChart"/>
    <dgm:cxn modelId="{A7E25112-C18F-42E4-A96A-A611F34EAFBF}" srcId="{430E660F-CEF5-48D3-8F77-22BE029AECD2}" destId="{E20E399D-DBD5-4FA4-8E56-CB11410DB5EA}" srcOrd="0" destOrd="0" parTransId="{F76B84A2-F68B-4494-AE4C-01F839C5F95A}" sibTransId="{C819CE81-42D7-4B91-A406-1DB4C2091297}"/>
    <dgm:cxn modelId="{888ECE0A-985E-4F15-A6D6-21C34090BFE0}" type="presOf" srcId="{0B6FC912-BAF6-4714-B68C-DFBC1CAA73E3}" destId="{93AF3022-7E74-481C-94DA-EF2E8A81AEFD}" srcOrd="0" destOrd="0" presId="urn:microsoft.com/office/officeart/2008/layout/NameandTitleOrganizationalChart"/>
    <dgm:cxn modelId="{097E0348-2587-43C7-A2C4-444E9C077705}" type="presOf" srcId="{7B1B8E94-2215-4C25-8C35-C0813A1EAEF7}" destId="{060AA909-5DBF-427A-B5DA-84F5C394B571}" srcOrd="0" destOrd="0" presId="urn:microsoft.com/office/officeart/2008/layout/NameandTitleOrganizationalChart"/>
    <dgm:cxn modelId="{C70A040A-A6A5-4759-B230-FF0D87F1CF39}" srcId="{1EC06CCA-AB8A-4CEC-B91D-9EC16EC86DBD}" destId="{00BB9211-A09B-43DA-BB4B-397FADE70EE9}" srcOrd="0" destOrd="0" parTransId="{456A2A1A-8B91-4B2E-8821-60301C41DAF2}" sibTransId="{8771E3B2-17C2-4DEC-8912-FDBBCB707210}"/>
    <dgm:cxn modelId="{281E3337-2BFF-45B7-AE5B-D9CB9EA878F3}" type="presOf" srcId="{00BB9211-A09B-43DA-BB4B-397FADE70EE9}" destId="{2CBCC945-8634-47DC-B11D-A843878A03F6}" srcOrd="1" destOrd="0" presId="urn:microsoft.com/office/officeart/2008/layout/NameandTitleOrganizationalChart"/>
    <dgm:cxn modelId="{AB2A3BD8-AC08-4F8A-A410-208C2E2320F9}" type="presOf" srcId="{E8271329-B545-4071-B09F-A795F823E777}" destId="{94DFCEF3-C6DF-4D33-B29C-B1C791D26286}" srcOrd="1" destOrd="0" presId="urn:microsoft.com/office/officeart/2008/layout/NameandTitleOrganizationalChart"/>
    <dgm:cxn modelId="{7E48288C-5F81-4BF3-9AE5-BC873C34956B}" type="presOf" srcId="{456A2A1A-8B91-4B2E-8821-60301C41DAF2}" destId="{DA716C40-0E21-4415-899F-A31984DDFE1B}" srcOrd="0" destOrd="0" presId="urn:microsoft.com/office/officeart/2008/layout/NameandTitleOrganizationalChart"/>
    <dgm:cxn modelId="{5E4DC556-9711-44D8-848B-590FB883EEEB}" srcId="{00BB9211-A09B-43DA-BB4B-397FADE70EE9}" destId="{E8271329-B545-4071-B09F-A795F823E777}" srcOrd="1" destOrd="0" parTransId="{B3E1F5D4-C477-4E8B-8391-4EFBCF1C1428}" sibTransId="{7C53A0C3-968F-4482-A90D-32D8B6A9AA08}"/>
    <dgm:cxn modelId="{7833F8DE-8C49-4A20-B4A6-83661EE2A0ED}" type="presOf" srcId="{C819CE81-42D7-4B91-A406-1DB4C2091297}" destId="{220B945D-3949-4C3F-9B0C-CC1ECBD69A22}" srcOrd="0" destOrd="0" presId="urn:microsoft.com/office/officeart/2008/layout/NameandTitleOrganizationalChart"/>
    <dgm:cxn modelId="{2E5B60F3-C4AB-4C9A-8524-CDEB0962FDBD}" type="presOf" srcId="{9052CC60-7535-4A73-8DDA-37EEC9206978}" destId="{911CD08D-0A91-45AC-84F9-9A27CB02BBBF}" srcOrd="0" destOrd="0" presId="urn:microsoft.com/office/officeart/2008/layout/NameandTitleOrganizationalChart"/>
    <dgm:cxn modelId="{334317E2-CAC1-4FFC-9CA6-3DA61A4AEE31}" type="presOf" srcId="{E8271329-B545-4071-B09F-A795F823E777}" destId="{96AC853F-74ED-4F87-8634-9282A09735D8}" srcOrd="0" destOrd="0" presId="urn:microsoft.com/office/officeart/2008/layout/NameandTitleOrganizationalChart"/>
    <dgm:cxn modelId="{C7729762-6E30-4AF7-9DED-A84E5ABAF15E}" type="presOf" srcId="{9BD63DD0-AB2B-4FD5-B8A0-7055FCEEF6DF}" destId="{5BAE3CC0-B376-43D5-A9D1-4D0AF78C2C6C}" srcOrd="1" destOrd="0" presId="urn:microsoft.com/office/officeart/2008/layout/NameandTitleOrganizationalChart"/>
    <dgm:cxn modelId="{E3A00FA2-06C8-4CEE-B5E5-3D1D97A5F0E8}" type="presOf" srcId="{35809D8B-A629-4229-BD8F-39A9AAF38939}" destId="{89FB1BB9-41F0-4FDD-9C66-C28501813226}" srcOrd="0" destOrd="0" presId="urn:microsoft.com/office/officeart/2008/layout/NameandTitleOrganizationalChart"/>
    <dgm:cxn modelId="{CC021CE3-2496-4DF6-8483-E5DE88CA2C45}" type="presOf" srcId="{F76B84A2-F68B-4494-AE4C-01F839C5F95A}" destId="{07648F3F-CF1F-421C-998B-5F04A1488283}" srcOrd="0" destOrd="0" presId="urn:microsoft.com/office/officeart/2008/layout/NameandTitleOrganizationalChart"/>
    <dgm:cxn modelId="{C253A171-D024-4098-B551-3C8A62BA7986}" type="presOf" srcId="{E861074C-5E49-4385-B647-E6A1CD6A9091}" destId="{A6522E6D-2E8D-4C90-8D7D-8606D2252BA8}" srcOrd="0" destOrd="0" presId="urn:microsoft.com/office/officeart/2008/layout/NameandTitleOrganizationalChart"/>
    <dgm:cxn modelId="{E5132246-2841-4B86-97E9-13A92D261F1B}" type="presOf" srcId="{8771E3B2-17C2-4DEC-8912-FDBBCB707210}" destId="{9BD89833-6DB3-45CC-9A79-014F524D30DC}" srcOrd="0" destOrd="0" presId="urn:microsoft.com/office/officeart/2008/layout/NameandTitleOrganizationalChart"/>
    <dgm:cxn modelId="{43694D1D-AC6F-469A-A078-BCB10F393C40}" srcId="{00BB9211-A09B-43DA-BB4B-397FADE70EE9}" destId="{9BD63DD0-AB2B-4FD5-B8A0-7055FCEEF6DF}" srcOrd="0" destOrd="0" parTransId="{9052CC60-7535-4A73-8DDA-37EEC9206978}" sibTransId="{35809D8B-A629-4229-BD8F-39A9AAF38939}"/>
    <dgm:cxn modelId="{AC91DCFD-E51B-44CA-AA5C-D49ED559145A}" type="presOf" srcId="{430E660F-CEF5-48D3-8F77-22BE029AECD2}" destId="{07516808-E11E-4BFA-B858-2857BC27DB64}" srcOrd="0" destOrd="0" presId="urn:microsoft.com/office/officeart/2008/layout/NameandTitleOrganizationalChart"/>
    <dgm:cxn modelId="{A9D37DB6-DEDB-4312-8923-77A1A2F3E3AC}" type="presOf" srcId="{7C53A0C3-968F-4482-A90D-32D8B6A9AA08}" destId="{8D46BC94-36FE-4786-929A-F809274398C1}" srcOrd="0" destOrd="0" presId="urn:microsoft.com/office/officeart/2008/layout/NameandTitleOrganizationalChart"/>
    <dgm:cxn modelId="{F728E0F0-DBF8-4199-A4AC-01FF42B171B1}" type="presOf" srcId="{4D091FD8-8BFA-45B6-B9A0-3E4F5D609774}" destId="{DA0851B2-F645-4108-AE62-88F806F9C96C}" srcOrd="0" destOrd="0" presId="urn:microsoft.com/office/officeart/2008/layout/NameandTitleOrganizationalChart"/>
    <dgm:cxn modelId="{DD4F5AA7-22FF-4186-8279-2496AC2C7A14}" type="presOf" srcId="{E20E399D-DBD5-4FA4-8E56-CB11410DB5EA}" destId="{81D97138-0850-496C-B171-180FE70183CA}" srcOrd="1" destOrd="0" presId="urn:microsoft.com/office/officeart/2008/layout/NameandTitleOrganizationalChart"/>
    <dgm:cxn modelId="{CC42183F-9838-4BE4-A145-FEA6AEBEE83E}" type="presOf" srcId="{00BB9211-A09B-43DA-BB4B-397FADE70EE9}" destId="{C468971F-983D-40F4-A0C9-2A27AA8416ED}" srcOrd="0" destOrd="0" presId="urn:microsoft.com/office/officeart/2008/layout/NameandTitleOrganizationalChart"/>
    <dgm:cxn modelId="{F8044A5E-6E25-4D8E-94D7-E09A090AE78C}" srcId="{1EC06CCA-AB8A-4CEC-B91D-9EC16EC86DBD}" destId="{430E660F-CEF5-48D3-8F77-22BE029AECD2}" srcOrd="1" destOrd="0" parTransId="{4D091FD8-8BFA-45B6-B9A0-3E4F5D609774}" sibTransId="{E861074C-5E49-4385-B647-E6A1CD6A9091}"/>
    <dgm:cxn modelId="{21DB1D09-9870-476D-9B12-80CE31A07AEC}" type="presOf" srcId="{430E660F-CEF5-48D3-8F77-22BE029AECD2}" destId="{8A3EA0B6-2002-4395-8886-13FC0EF68D26}" srcOrd="1" destOrd="0" presId="urn:microsoft.com/office/officeart/2008/layout/NameandTitleOrganizationalChart"/>
    <dgm:cxn modelId="{344C7972-AED7-45FE-B178-356B4B0E314D}" type="presParOf" srcId="{060AA909-5DBF-427A-B5DA-84F5C394B571}" destId="{D038EDDE-D1F8-4344-A8CF-5E448BE0B967}" srcOrd="0" destOrd="0" presId="urn:microsoft.com/office/officeart/2008/layout/NameandTitleOrganizationalChart"/>
    <dgm:cxn modelId="{70C395F6-9358-4D62-A588-32A9DC7BB84A}" type="presParOf" srcId="{D038EDDE-D1F8-4344-A8CF-5E448BE0B967}" destId="{59B10498-FEEE-4A65-B477-71EF7BDFCD26}" srcOrd="0" destOrd="0" presId="urn:microsoft.com/office/officeart/2008/layout/NameandTitleOrganizationalChart"/>
    <dgm:cxn modelId="{831138A8-C903-411E-BE46-85517AE68921}" type="presParOf" srcId="{59B10498-FEEE-4A65-B477-71EF7BDFCD26}" destId="{3B2D00B1-E5BF-446B-B6D2-252E3FEC3C17}" srcOrd="0" destOrd="0" presId="urn:microsoft.com/office/officeart/2008/layout/NameandTitleOrganizationalChart"/>
    <dgm:cxn modelId="{501F54AD-521E-4664-97E7-57F5E907AF58}" type="presParOf" srcId="{59B10498-FEEE-4A65-B477-71EF7BDFCD26}" destId="{93AF3022-7E74-481C-94DA-EF2E8A81AEFD}" srcOrd="1" destOrd="0" presId="urn:microsoft.com/office/officeart/2008/layout/NameandTitleOrganizationalChart"/>
    <dgm:cxn modelId="{D5AC552E-0087-4077-8C98-016DDFC4D0C2}" type="presParOf" srcId="{59B10498-FEEE-4A65-B477-71EF7BDFCD26}" destId="{D6FBA505-E020-4668-826A-8152AC660109}" srcOrd="2" destOrd="0" presId="urn:microsoft.com/office/officeart/2008/layout/NameandTitleOrganizationalChart"/>
    <dgm:cxn modelId="{38F3D758-EDC1-44F8-B28D-8CE8ACD88232}" type="presParOf" srcId="{D038EDDE-D1F8-4344-A8CF-5E448BE0B967}" destId="{4C2C4E06-DB48-4D9F-93A7-4C71A2A528D2}" srcOrd="1" destOrd="0" presId="urn:microsoft.com/office/officeart/2008/layout/NameandTitleOrganizationalChart"/>
    <dgm:cxn modelId="{BED8FC5D-E3A0-47C5-B39A-972245C937CB}" type="presParOf" srcId="{4C2C4E06-DB48-4D9F-93A7-4C71A2A528D2}" destId="{DA716C40-0E21-4415-899F-A31984DDFE1B}" srcOrd="0" destOrd="0" presId="urn:microsoft.com/office/officeart/2008/layout/NameandTitleOrganizationalChart"/>
    <dgm:cxn modelId="{BA0BE169-1AB9-4052-8DB1-3305888A80C9}" type="presParOf" srcId="{4C2C4E06-DB48-4D9F-93A7-4C71A2A528D2}" destId="{948609E3-1371-472D-B98A-CDD991739C4B}" srcOrd="1" destOrd="0" presId="urn:microsoft.com/office/officeart/2008/layout/NameandTitleOrganizationalChart"/>
    <dgm:cxn modelId="{0C759565-D011-4973-94EA-B2D569E25D4D}" type="presParOf" srcId="{948609E3-1371-472D-B98A-CDD991739C4B}" destId="{B75CF6F0-2D69-4305-8DB9-5BDE24811249}" srcOrd="0" destOrd="0" presId="urn:microsoft.com/office/officeart/2008/layout/NameandTitleOrganizationalChart"/>
    <dgm:cxn modelId="{0E33AD28-4CAB-4089-B902-20197DAD57A6}" type="presParOf" srcId="{B75CF6F0-2D69-4305-8DB9-5BDE24811249}" destId="{C468971F-983D-40F4-A0C9-2A27AA8416ED}" srcOrd="0" destOrd="0" presId="urn:microsoft.com/office/officeart/2008/layout/NameandTitleOrganizationalChart"/>
    <dgm:cxn modelId="{43A8B917-6F87-49AA-8046-C397B095F5C5}" type="presParOf" srcId="{B75CF6F0-2D69-4305-8DB9-5BDE24811249}" destId="{9BD89833-6DB3-45CC-9A79-014F524D30DC}" srcOrd="1" destOrd="0" presId="urn:microsoft.com/office/officeart/2008/layout/NameandTitleOrganizationalChart"/>
    <dgm:cxn modelId="{499E9A57-D406-4150-A23B-8B1FD40DBFF2}" type="presParOf" srcId="{B75CF6F0-2D69-4305-8DB9-5BDE24811249}" destId="{2CBCC945-8634-47DC-B11D-A843878A03F6}" srcOrd="2" destOrd="0" presId="urn:microsoft.com/office/officeart/2008/layout/NameandTitleOrganizationalChart"/>
    <dgm:cxn modelId="{CE72B759-E9A6-4F43-B189-42D9F0133380}" type="presParOf" srcId="{948609E3-1371-472D-B98A-CDD991739C4B}" destId="{A58FA988-3CAB-4E6D-9F81-B8572543582F}" srcOrd="1" destOrd="0" presId="urn:microsoft.com/office/officeart/2008/layout/NameandTitleOrganizationalChart"/>
    <dgm:cxn modelId="{62E4709B-C309-4948-98ED-B0578691D2C0}" type="presParOf" srcId="{A58FA988-3CAB-4E6D-9F81-B8572543582F}" destId="{911CD08D-0A91-45AC-84F9-9A27CB02BBBF}" srcOrd="0" destOrd="0" presId="urn:microsoft.com/office/officeart/2008/layout/NameandTitleOrganizationalChart"/>
    <dgm:cxn modelId="{958D8405-25FF-49DF-A08C-EC2D747A6344}" type="presParOf" srcId="{A58FA988-3CAB-4E6D-9F81-B8572543582F}" destId="{D78E98E6-735E-4294-985B-4232C1BBD67F}" srcOrd="1" destOrd="0" presId="urn:microsoft.com/office/officeart/2008/layout/NameandTitleOrganizationalChart"/>
    <dgm:cxn modelId="{3284F075-4FF5-4E5C-BB8F-753999C25C1B}" type="presParOf" srcId="{D78E98E6-735E-4294-985B-4232C1BBD67F}" destId="{CB4B1F99-731B-4B15-81C7-D788B3788A72}" srcOrd="0" destOrd="0" presId="urn:microsoft.com/office/officeart/2008/layout/NameandTitleOrganizationalChart"/>
    <dgm:cxn modelId="{8FD078B5-A732-402E-8D30-0054AD14F9AB}" type="presParOf" srcId="{CB4B1F99-731B-4B15-81C7-D788B3788A72}" destId="{D6A8BEBE-5C4C-4256-9819-F82466DB9A32}" srcOrd="0" destOrd="0" presId="urn:microsoft.com/office/officeart/2008/layout/NameandTitleOrganizationalChart"/>
    <dgm:cxn modelId="{43AF7C72-7BDF-4C0E-AFEC-F9CE4048F126}" type="presParOf" srcId="{CB4B1F99-731B-4B15-81C7-D788B3788A72}" destId="{89FB1BB9-41F0-4FDD-9C66-C28501813226}" srcOrd="1" destOrd="0" presId="urn:microsoft.com/office/officeart/2008/layout/NameandTitleOrganizationalChart"/>
    <dgm:cxn modelId="{E0DBCC66-129F-4B30-8C2C-614BC5706C73}" type="presParOf" srcId="{CB4B1F99-731B-4B15-81C7-D788B3788A72}" destId="{5BAE3CC0-B376-43D5-A9D1-4D0AF78C2C6C}" srcOrd="2" destOrd="0" presId="urn:microsoft.com/office/officeart/2008/layout/NameandTitleOrganizationalChart"/>
    <dgm:cxn modelId="{8057CAF8-8D64-4121-AF7E-D0AB1F6467EB}" type="presParOf" srcId="{D78E98E6-735E-4294-985B-4232C1BBD67F}" destId="{3507D627-1555-405B-AEE7-16FE8C9B1F50}" srcOrd="1" destOrd="0" presId="urn:microsoft.com/office/officeart/2008/layout/NameandTitleOrganizationalChart"/>
    <dgm:cxn modelId="{B0FFF6A6-A366-4C04-AB9B-8EEFC69ADB19}" type="presParOf" srcId="{D78E98E6-735E-4294-985B-4232C1BBD67F}" destId="{B344DEF4-527D-4BCA-B926-1365B53C4E6F}" srcOrd="2" destOrd="0" presId="urn:microsoft.com/office/officeart/2008/layout/NameandTitleOrganizationalChart"/>
    <dgm:cxn modelId="{F1B87AA1-F2F4-474A-9885-1784B02D242F}" type="presParOf" srcId="{A58FA988-3CAB-4E6D-9F81-B8572543582F}" destId="{673A05F9-C52A-4D4F-90FE-2D2CBF98C88B}" srcOrd="2" destOrd="0" presId="urn:microsoft.com/office/officeart/2008/layout/NameandTitleOrganizationalChart"/>
    <dgm:cxn modelId="{4489B481-D2A6-42D5-84E9-552A9218C89C}" type="presParOf" srcId="{A58FA988-3CAB-4E6D-9F81-B8572543582F}" destId="{50E0CED7-F266-4357-A2DE-A069593A2BD4}" srcOrd="3" destOrd="0" presId="urn:microsoft.com/office/officeart/2008/layout/NameandTitleOrganizationalChart"/>
    <dgm:cxn modelId="{1D153BC8-C02E-4DFD-9774-7F8E8B430FA6}" type="presParOf" srcId="{50E0CED7-F266-4357-A2DE-A069593A2BD4}" destId="{2BF29C04-58E5-4D8F-B6AF-F0D7D3DA18B3}" srcOrd="0" destOrd="0" presId="urn:microsoft.com/office/officeart/2008/layout/NameandTitleOrganizationalChart"/>
    <dgm:cxn modelId="{8DFE2FDA-F752-4531-9FE6-E9947C92456C}" type="presParOf" srcId="{2BF29C04-58E5-4D8F-B6AF-F0D7D3DA18B3}" destId="{96AC853F-74ED-4F87-8634-9282A09735D8}" srcOrd="0" destOrd="0" presId="urn:microsoft.com/office/officeart/2008/layout/NameandTitleOrganizationalChart"/>
    <dgm:cxn modelId="{55382820-56B9-4510-A807-6536C9E65BCB}" type="presParOf" srcId="{2BF29C04-58E5-4D8F-B6AF-F0D7D3DA18B3}" destId="{8D46BC94-36FE-4786-929A-F809274398C1}" srcOrd="1" destOrd="0" presId="urn:microsoft.com/office/officeart/2008/layout/NameandTitleOrganizationalChart"/>
    <dgm:cxn modelId="{3B58DA7F-C704-4335-B392-18A8E722BFA9}" type="presParOf" srcId="{2BF29C04-58E5-4D8F-B6AF-F0D7D3DA18B3}" destId="{94DFCEF3-C6DF-4D33-B29C-B1C791D26286}" srcOrd="2" destOrd="0" presId="urn:microsoft.com/office/officeart/2008/layout/NameandTitleOrganizationalChart"/>
    <dgm:cxn modelId="{56A51E26-1A90-4815-8BA7-DA1E3D32F4E6}" type="presParOf" srcId="{50E0CED7-F266-4357-A2DE-A069593A2BD4}" destId="{440BB858-C6F1-45CC-A110-7962E4C5684C}" srcOrd="1" destOrd="0" presId="urn:microsoft.com/office/officeart/2008/layout/NameandTitleOrganizationalChart"/>
    <dgm:cxn modelId="{07CC249D-6CDA-4A2F-9690-3A271858C350}" type="presParOf" srcId="{50E0CED7-F266-4357-A2DE-A069593A2BD4}" destId="{07196FE2-CA91-4EB3-836C-CD2B607A9F0F}" srcOrd="2" destOrd="0" presId="urn:microsoft.com/office/officeart/2008/layout/NameandTitleOrganizationalChart"/>
    <dgm:cxn modelId="{7BEB425D-261C-42B3-80E7-FF57A30D908F}" type="presParOf" srcId="{948609E3-1371-472D-B98A-CDD991739C4B}" destId="{D7F3CB84-EFD6-4DCC-B529-D15F564D20E5}" srcOrd="2" destOrd="0" presId="urn:microsoft.com/office/officeart/2008/layout/NameandTitleOrganizationalChart"/>
    <dgm:cxn modelId="{460F8485-BC6F-4CD3-A6BA-C114AC817F1C}" type="presParOf" srcId="{4C2C4E06-DB48-4D9F-93A7-4C71A2A528D2}" destId="{DA0851B2-F645-4108-AE62-88F806F9C96C}" srcOrd="2" destOrd="0" presId="urn:microsoft.com/office/officeart/2008/layout/NameandTitleOrganizationalChart"/>
    <dgm:cxn modelId="{4A2F1FAB-579B-43D2-9189-D149A976A5F4}" type="presParOf" srcId="{4C2C4E06-DB48-4D9F-93A7-4C71A2A528D2}" destId="{2DAA68C7-AEBF-4D05-9A92-1213B08B3299}" srcOrd="3" destOrd="0" presId="urn:microsoft.com/office/officeart/2008/layout/NameandTitleOrganizationalChart"/>
    <dgm:cxn modelId="{9C68019E-C07B-4BC5-8C8A-A01048789D33}" type="presParOf" srcId="{2DAA68C7-AEBF-4D05-9A92-1213B08B3299}" destId="{0C52DDAC-885D-4CB4-8315-E2C1AA0CFDB9}" srcOrd="0" destOrd="0" presId="urn:microsoft.com/office/officeart/2008/layout/NameandTitleOrganizationalChart"/>
    <dgm:cxn modelId="{F0A782BE-65F3-4B10-BA96-062E8F7CBD9E}" type="presParOf" srcId="{0C52DDAC-885D-4CB4-8315-E2C1AA0CFDB9}" destId="{07516808-E11E-4BFA-B858-2857BC27DB64}" srcOrd="0" destOrd="0" presId="urn:microsoft.com/office/officeart/2008/layout/NameandTitleOrganizationalChart"/>
    <dgm:cxn modelId="{2D98CD0C-DCEF-492E-94E1-E6BE685B8FFA}" type="presParOf" srcId="{0C52DDAC-885D-4CB4-8315-E2C1AA0CFDB9}" destId="{A6522E6D-2E8D-4C90-8D7D-8606D2252BA8}" srcOrd="1" destOrd="0" presId="urn:microsoft.com/office/officeart/2008/layout/NameandTitleOrganizationalChart"/>
    <dgm:cxn modelId="{721E6C88-7F5B-45F8-BE23-FB22F76D8EDA}" type="presParOf" srcId="{0C52DDAC-885D-4CB4-8315-E2C1AA0CFDB9}" destId="{8A3EA0B6-2002-4395-8886-13FC0EF68D26}" srcOrd="2" destOrd="0" presId="urn:microsoft.com/office/officeart/2008/layout/NameandTitleOrganizationalChart"/>
    <dgm:cxn modelId="{A5F8B122-17AC-43A1-B339-170CE13C838D}" type="presParOf" srcId="{2DAA68C7-AEBF-4D05-9A92-1213B08B3299}" destId="{F1B2BBAA-0E3D-4120-A165-E18747A2DABA}" srcOrd="1" destOrd="0" presId="urn:microsoft.com/office/officeart/2008/layout/NameandTitleOrganizationalChart"/>
    <dgm:cxn modelId="{3057E069-A2FC-4D91-BD24-24D7A2D369BF}" type="presParOf" srcId="{F1B2BBAA-0E3D-4120-A165-E18747A2DABA}" destId="{07648F3F-CF1F-421C-998B-5F04A1488283}" srcOrd="0" destOrd="0" presId="urn:microsoft.com/office/officeart/2008/layout/NameandTitleOrganizationalChart"/>
    <dgm:cxn modelId="{CBC3E13E-475A-492B-8C16-06B0676B414E}" type="presParOf" srcId="{F1B2BBAA-0E3D-4120-A165-E18747A2DABA}" destId="{AF1687A2-503F-425F-85F7-11CC8559A65B}" srcOrd="1" destOrd="0" presId="urn:microsoft.com/office/officeart/2008/layout/NameandTitleOrganizationalChart"/>
    <dgm:cxn modelId="{A560776E-7D19-4C20-98D3-8469CE6D6857}" type="presParOf" srcId="{AF1687A2-503F-425F-85F7-11CC8559A65B}" destId="{A14CA325-0414-4E88-870E-3A0BBDB1BBA2}" srcOrd="0" destOrd="0" presId="urn:microsoft.com/office/officeart/2008/layout/NameandTitleOrganizationalChart"/>
    <dgm:cxn modelId="{6D1091F6-BBEC-464A-A32E-1EDEF702F528}" type="presParOf" srcId="{A14CA325-0414-4E88-870E-3A0BBDB1BBA2}" destId="{0B5E77A9-3295-49BF-B5BF-F7A8C8B639D5}" srcOrd="0" destOrd="0" presId="urn:microsoft.com/office/officeart/2008/layout/NameandTitleOrganizationalChart"/>
    <dgm:cxn modelId="{410BAAB0-51F6-4BE7-A5A3-0795AEB748EF}" type="presParOf" srcId="{A14CA325-0414-4E88-870E-3A0BBDB1BBA2}" destId="{220B945D-3949-4C3F-9B0C-CC1ECBD69A22}" srcOrd="1" destOrd="0" presId="urn:microsoft.com/office/officeart/2008/layout/NameandTitleOrganizationalChart"/>
    <dgm:cxn modelId="{C7D65FBC-E0BE-4CEF-AB0F-B5821462C6D3}" type="presParOf" srcId="{A14CA325-0414-4E88-870E-3A0BBDB1BBA2}" destId="{81D97138-0850-496C-B171-180FE70183CA}" srcOrd="2" destOrd="0" presId="urn:microsoft.com/office/officeart/2008/layout/NameandTitleOrganizationalChart"/>
    <dgm:cxn modelId="{AB8248B5-3239-42F1-A27B-58ECD4BAB4A6}" type="presParOf" srcId="{AF1687A2-503F-425F-85F7-11CC8559A65B}" destId="{E462B70D-EF1E-43AD-B0BA-FEE181B6D77E}" srcOrd="1" destOrd="0" presId="urn:microsoft.com/office/officeart/2008/layout/NameandTitleOrganizationalChart"/>
    <dgm:cxn modelId="{A43666B3-564D-4129-915E-9CB3C3269F91}" type="presParOf" srcId="{AF1687A2-503F-425F-85F7-11CC8559A65B}" destId="{C83ED932-F7D2-4A8C-9E40-ACC4D9046959}" srcOrd="2" destOrd="0" presId="urn:microsoft.com/office/officeart/2008/layout/NameandTitleOrganizationalChart"/>
    <dgm:cxn modelId="{012B6837-13B4-4624-B287-3F13669AD7E2}" type="presParOf" srcId="{2DAA68C7-AEBF-4D05-9A92-1213B08B3299}" destId="{B0AC0E49-A3A0-4BBE-95D3-602E6611A342}" srcOrd="2" destOrd="0" presId="urn:microsoft.com/office/officeart/2008/layout/NameandTitleOrganizationalChart"/>
    <dgm:cxn modelId="{A3652BDD-A0A2-4304-BC21-C906F60299D4}" type="presParOf" srcId="{D038EDDE-D1F8-4344-A8CF-5E448BE0B967}" destId="{8BC6EBE0-2C71-468F-BF38-C46D39A8AEA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48F3F-CF1F-421C-998B-5F04A1488283}">
      <dsp:nvSpPr>
        <dsp:cNvPr id="0" name=""/>
        <dsp:cNvSpPr/>
      </dsp:nvSpPr>
      <dsp:spPr>
        <a:xfrm>
          <a:off x="7111498" y="2887154"/>
          <a:ext cx="91440" cy="650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530"/>
              </a:lnTo>
              <a:lnTo>
                <a:pt x="125957" y="396530"/>
              </a:lnTo>
              <a:lnTo>
                <a:pt x="125957" y="6500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851B2-F645-4108-AE62-88F806F9C96C}">
      <dsp:nvSpPr>
        <dsp:cNvPr id="0" name=""/>
        <dsp:cNvSpPr/>
      </dsp:nvSpPr>
      <dsp:spPr>
        <a:xfrm>
          <a:off x="5153217" y="1087276"/>
          <a:ext cx="2004001" cy="71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956"/>
              </a:lnTo>
              <a:lnTo>
                <a:pt x="2004001" y="459956"/>
              </a:lnTo>
              <a:lnTo>
                <a:pt x="2004001" y="7134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A05F9-C52A-4D4F-90FE-2D2CBF98C88B}">
      <dsp:nvSpPr>
        <dsp:cNvPr id="0" name=""/>
        <dsp:cNvSpPr/>
      </dsp:nvSpPr>
      <dsp:spPr>
        <a:xfrm>
          <a:off x="3096093" y="2887154"/>
          <a:ext cx="1227883" cy="50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98"/>
              </a:lnTo>
              <a:lnTo>
                <a:pt x="1227883" y="253498"/>
              </a:lnTo>
              <a:lnTo>
                <a:pt x="1227883" y="50699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D08D-0A91-45AC-84F9-9A27CB02BBBF}">
      <dsp:nvSpPr>
        <dsp:cNvPr id="0" name=""/>
        <dsp:cNvSpPr/>
      </dsp:nvSpPr>
      <dsp:spPr>
        <a:xfrm>
          <a:off x="1508816" y="2887154"/>
          <a:ext cx="1587276" cy="506997"/>
        </a:xfrm>
        <a:custGeom>
          <a:avLst/>
          <a:gdLst/>
          <a:ahLst/>
          <a:cxnLst/>
          <a:rect l="0" t="0" r="0" b="0"/>
          <a:pathLst>
            <a:path>
              <a:moveTo>
                <a:pt x="1587276" y="0"/>
              </a:moveTo>
              <a:lnTo>
                <a:pt x="1587276" y="253498"/>
              </a:lnTo>
              <a:lnTo>
                <a:pt x="0" y="253498"/>
              </a:lnTo>
              <a:lnTo>
                <a:pt x="0" y="50699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6C40-0E21-4415-899F-A31984DDFE1B}">
      <dsp:nvSpPr>
        <dsp:cNvPr id="0" name=""/>
        <dsp:cNvSpPr/>
      </dsp:nvSpPr>
      <dsp:spPr>
        <a:xfrm>
          <a:off x="3096093" y="1087276"/>
          <a:ext cx="2057124" cy="713454"/>
        </a:xfrm>
        <a:custGeom>
          <a:avLst/>
          <a:gdLst/>
          <a:ahLst/>
          <a:cxnLst/>
          <a:rect l="0" t="0" r="0" b="0"/>
          <a:pathLst>
            <a:path>
              <a:moveTo>
                <a:pt x="2057124" y="0"/>
              </a:moveTo>
              <a:lnTo>
                <a:pt x="2057124" y="459956"/>
              </a:lnTo>
              <a:lnTo>
                <a:pt x="0" y="459956"/>
              </a:lnTo>
              <a:lnTo>
                <a:pt x="0" y="7134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D00B1-E5BF-446B-B6D2-252E3FEC3C17}">
      <dsp:nvSpPr>
        <dsp:cNvPr id="0" name=""/>
        <dsp:cNvSpPr/>
      </dsp:nvSpPr>
      <dsp:spPr>
        <a:xfrm>
          <a:off x="4104052" y="854"/>
          <a:ext cx="2098330" cy="1086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330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Loïc Rolland</a:t>
          </a:r>
          <a:endParaRPr lang="fr-FR" sz="2400" kern="1200" dirty="0"/>
        </a:p>
      </dsp:txBody>
      <dsp:txXfrm>
        <a:off x="4104052" y="854"/>
        <a:ext cx="2098330" cy="1086422"/>
      </dsp:txXfrm>
    </dsp:sp>
    <dsp:sp modelId="{93AF3022-7E74-481C-94DA-EF2E8A81AEFD}">
      <dsp:nvSpPr>
        <dsp:cNvPr id="0" name=""/>
        <dsp:cNvSpPr/>
      </dsp:nvSpPr>
      <dsp:spPr>
        <a:xfrm>
          <a:off x="4523718" y="760105"/>
          <a:ext cx="1888497" cy="5336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Coordonnateur Filière</a:t>
          </a:r>
          <a:endParaRPr lang="fr-FR" sz="1400" kern="1200" dirty="0"/>
        </a:p>
      </dsp:txBody>
      <dsp:txXfrm>
        <a:off x="4523718" y="760105"/>
        <a:ext cx="1888497" cy="533628"/>
      </dsp:txXfrm>
    </dsp:sp>
    <dsp:sp modelId="{C468971F-983D-40F4-A0C9-2A27AA8416ED}">
      <dsp:nvSpPr>
        <dsp:cNvPr id="0" name=""/>
        <dsp:cNvSpPr/>
      </dsp:nvSpPr>
      <dsp:spPr>
        <a:xfrm>
          <a:off x="2046927" y="1800731"/>
          <a:ext cx="2098330" cy="1086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330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Partie Administrative </a:t>
          </a:r>
          <a:endParaRPr lang="fr-FR" sz="2000" kern="1200" dirty="0"/>
        </a:p>
      </dsp:txBody>
      <dsp:txXfrm>
        <a:off x="2046927" y="1800731"/>
        <a:ext cx="2098330" cy="1086422"/>
      </dsp:txXfrm>
    </dsp:sp>
    <dsp:sp modelId="{9BD89833-6DB3-45CC-9A79-014F524D30DC}">
      <dsp:nvSpPr>
        <dsp:cNvPr id="0" name=""/>
        <dsp:cNvSpPr/>
      </dsp:nvSpPr>
      <dsp:spPr>
        <a:xfrm>
          <a:off x="2901694" y="2685071"/>
          <a:ext cx="1202047" cy="50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2901694" y="2685071"/>
        <a:ext cx="1202047" cy="50507"/>
      </dsp:txXfrm>
    </dsp:sp>
    <dsp:sp modelId="{D6A8BEBE-5C4C-4256-9819-F82466DB9A32}">
      <dsp:nvSpPr>
        <dsp:cNvPr id="0" name=""/>
        <dsp:cNvSpPr/>
      </dsp:nvSpPr>
      <dsp:spPr>
        <a:xfrm>
          <a:off x="459651" y="3394151"/>
          <a:ext cx="2098330" cy="108642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330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Référent Médicament</a:t>
          </a:r>
          <a:endParaRPr lang="fr-FR" sz="2000" kern="1200" dirty="0"/>
        </a:p>
      </dsp:txBody>
      <dsp:txXfrm>
        <a:off x="459651" y="3394151"/>
        <a:ext cx="2098330" cy="1086422"/>
      </dsp:txXfrm>
    </dsp:sp>
    <dsp:sp modelId="{89FB1BB9-41F0-4FDD-9C66-C28501813226}">
      <dsp:nvSpPr>
        <dsp:cNvPr id="0" name=""/>
        <dsp:cNvSpPr/>
      </dsp:nvSpPr>
      <dsp:spPr>
        <a:xfrm>
          <a:off x="930118" y="4163038"/>
          <a:ext cx="1888497" cy="517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Vanessa </a:t>
          </a:r>
          <a:r>
            <a:rPr lang="fr-FR" sz="1600" kern="1200" dirty="0" err="1" smtClean="0"/>
            <a:t>Terrié</a:t>
          </a:r>
          <a:endParaRPr lang="fr-F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100" kern="1200" dirty="0" smtClean="0"/>
            <a:t>(Patricia Maudoux)</a:t>
          </a:r>
          <a:endParaRPr lang="fr-FR" sz="1100" kern="1200" dirty="0"/>
        </a:p>
      </dsp:txBody>
      <dsp:txXfrm>
        <a:off x="930118" y="4163038"/>
        <a:ext cx="1888497" cy="517481"/>
      </dsp:txXfrm>
    </dsp:sp>
    <dsp:sp modelId="{96AC853F-74ED-4F87-8634-9282A09735D8}">
      <dsp:nvSpPr>
        <dsp:cNvPr id="0" name=""/>
        <dsp:cNvSpPr/>
      </dsp:nvSpPr>
      <dsp:spPr>
        <a:xfrm>
          <a:off x="3274811" y="3394151"/>
          <a:ext cx="2098330" cy="108642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330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Référent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DM</a:t>
          </a:r>
          <a:endParaRPr lang="fr-FR" sz="2000" kern="1200" dirty="0"/>
        </a:p>
      </dsp:txBody>
      <dsp:txXfrm>
        <a:off x="3274811" y="3394151"/>
        <a:ext cx="2098330" cy="1086422"/>
      </dsp:txXfrm>
    </dsp:sp>
    <dsp:sp modelId="{8D46BC94-36FE-4786-929A-F809274398C1}">
      <dsp:nvSpPr>
        <dsp:cNvPr id="0" name=""/>
        <dsp:cNvSpPr/>
      </dsp:nvSpPr>
      <dsp:spPr>
        <a:xfrm>
          <a:off x="3657359" y="4199166"/>
          <a:ext cx="2187616" cy="4813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Christophe Soulignac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kern="1200" dirty="0" smtClean="0"/>
            <a:t>Julien Vidal</a:t>
          </a:r>
          <a:endParaRPr lang="fr-FR" sz="1400" kern="1200" dirty="0"/>
        </a:p>
      </dsp:txBody>
      <dsp:txXfrm>
        <a:off x="3657359" y="4199166"/>
        <a:ext cx="2187616" cy="481353"/>
      </dsp:txXfrm>
    </dsp:sp>
    <dsp:sp modelId="{07516808-E11E-4BFA-B858-2857BC27DB64}">
      <dsp:nvSpPr>
        <dsp:cNvPr id="0" name=""/>
        <dsp:cNvSpPr/>
      </dsp:nvSpPr>
      <dsp:spPr>
        <a:xfrm>
          <a:off x="6108053" y="1800731"/>
          <a:ext cx="2098330" cy="1086422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53306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kern="1200" dirty="0" smtClean="0"/>
            <a:t>Partie</a:t>
          </a:r>
          <a:r>
            <a:rPr lang="fr-FR" sz="2600" kern="1200" dirty="0" smtClean="0"/>
            <a:t> </a:t>
          </a:r>
          <a:r>
            <a:rPr lang="fr-FR" sz="2000" kern="1200" dirty="0" smtClean="0"/>
            <a:t>Technique</a:t>
          </a:r>
        </a:p>
      </dsp:txBody>
      <dsp:txXfrm>
        <a:off x="6108053" y="1800731"/>
        <a:ext cx="2098330" cy="1086422"/>
      </dsp:txXfrm>
    </dsp:sp>
    <dsp:sp modelId="{A6522E6D-2E8D-4C90-8D7D-8606D2252BA8}">
      <dsp:nvSpPr>
        <dsp:cNvPr id="0" name=""/>
        <dsp:cNvSpPr/>
      </dsp:nvSpPr>
      <dsp:spPr>
        <a:xfrm>
          <a:off x="6499713" y="2802653"/>
          <a:ext cx="1994744" cy="518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Pharmacien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1 poste à pouvoir</a:t>
          </a:r>
        </a:p>
      </dsp:txBody>
      <dsp:txXfrm>
        <a:off x="6499713" y="2802653"/>
        <a:ext cx="1994744" cy="518897"/>
      </dsp:txXfrm>
    </dsp:sp>
    <dsp:sp modelId="{0B5E77A9-3295-49BF-B5BF-F7A8C8B639D5}">
      <dsp:nvSpPr>
        <dsp:cNvPr id="0" name=""/>
        <dsp:cNvSpPr/>
      </dsp:nvSpPr>
      <dsp:spPr>
        <a:xfrm>
          <a:off x="6188290" y="3537183"/>
          <a:ext cx="2098330" cy="108642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330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En relation avec tous les pharmaciens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6188290" y="3537183"/>
        <a:ext cx="2098330" cy="1086422"/>
      </dsp:txXfrm>
    </dsp:sp>
    <dsp:sp modelId="{220B945D-3949-4C3F-9B0C-CC1ECBD69A22}">
      <dsp:nvSpPr>
        <dsp:cNvPr id="0" name=""/>
        <dsp:cNvSpPr/>
      </dsp:nvSpPr>
      <dsp:spPr>
        <a:xfrm flipV="1">
          <a:off x="7149725" y="4329831"/>
          <a:ext cx="1055348" cy="4994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7149725" y="4329831"/>
        <a:ext cx="1055348" cy="49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959016B-C487-49CA-9889-C846FBC60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37F9DC-758C-400D-AC0B-7090DA922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19FC2-3CD7-4C36-AD27-820CB175A821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3AAB85-3AAF-4249-A513-09148B535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857123-357D-46E4-8D26-4A43A8F59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B131-70C6-4755-A0A0-0E7251B97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1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D14B-9D85-4494-BF68-AA1A7B91DFF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0E433-051F-4DA6-9487-D2AD866CB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0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2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09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34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22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75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8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82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45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62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4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065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3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8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889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23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063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65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765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02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075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09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44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1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41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4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BAFEF-93A6-446E-ACE7-B7ED7E90FD8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4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A6A97-E9B9-43FB-99D5-CE761EB8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DAED65-0FD0-4F41-BAEF-E31545657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EC20E-1EEB-41DA-9961-9206EDD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13C5-BED3-4FE3-99C5-46697E71CB68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4AE96-0409-4D93-A80E-F55B94F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BB300-8E11-4513-8B18-649EEBC7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7e1a77b4-e509-4a95-a663-f2c472730710">
            <a:extLst>
              <a:ext uri="{FF2B5EF4-FFF2-40B4-BE49-F238E27FC236}">
                <a16:creationId xmlns:a16="http://schemas.microsoft.com/office/drawing/2014/main" id="{EECAE24D-5A18-42B7-B760-1E99D66D1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EF6A8FC-7B63-454E-9A8C-39A14F1BF054}"/>
              </a:ext>
            </a:extLst>
          </p:cNvPr>
          <p:cNvSpPr/>
          <p:nvPr userDrawn="1"/>
        </p:nvSpPr>
        <p:spPr>
          <a:xfrm rot="5400000">
            <a:off x="-1255395" y="1255395"/>
            <a:ext cx="5942965" cy="3432175"/>
          </a:xfrm>
          <a:prstGeom prst="rt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5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E175F-D53F-475D-AF31-9653AF54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EE7747-592F-4DC0-A724-FEC95BDB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F845C-5182-4455-B4C8-06612187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C57-6B69-42F6-94C8-DCB71F04D082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6741D-BBF9-4B3A-9471-A7BDB25D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D318A8-DFD6-4542-B88B-C55B45EF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7e1a77b4-e509-4a95-a663-f2c472730710">
            <a:extLst>
              <a:ext uri="{FF2B5EF4-FFF2-40B4-BE49-F238E27FC236}">
                <a16:creationId xmlns:a16="http://schemas.microsoft.com/office/drawing/2014/main" id="{D117A7C7-4063-41F2-8CB4-665C80C71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979183-0467-471A-B349-E9680645A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35FD22-1F01-4BDC-A98B-A4DAFF5C6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4DAB2E-DB9F-4663-B61B-FE3D846D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FE91-AEC6-499D-99AD-7B4CB26FFD92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E0332-10E1-4B11-A300-3D921F1C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B61CF-E353-44C5-8E45-24AEBC46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5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E95B3-31EC-46A5-8624-AB50BB59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787E8-7422-47FF-A221-49550D0A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90C01-22BA-47C0-9597-D8E68DA4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EAD7-E4C7-4E83-B664-256B2BBC8FEB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5ECA7-801C-4A83-B53C-D419C11D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9170C0-2F14-4435-805E-F88CADC3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7e1a77b4-e509-4a95-a663-f2c472730710">
            <a:extLst>
              <a:ext uri="{FF2B5EF4-FFF2-40B4-BE49-F238E27FC236}">
                <a16:creationId xmlns:a16="http://schemas.microsoft.com/office/drawing/2014/main" id="{8896CE27-E2A1-4EDF-80F1-44F6E6635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C73FE-A744-46F0-AA59-BFE57F12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4F592-2B68-4732-A5EE-AEB029982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B2E3B-01ED-4EA6-80D4-9EB839D4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4CAD-3676-45E4-842A-46074D875854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54542-02EB-4532-AC1D-483D5CFE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6053C8-4921-445A-BB86-C3C1ED3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7e1a77b4-e509-4a95-a663-f2c472730710">
            <a:extLst>
              <a:ext uri="{FF2B5EF4-FFF2-40B4-BE49-F238E27FC236}">
                <a16:creationId xmlns:a16="http://schemas.microsoft.com/office/drawing/2014/main" id="{CFB2EC66-CE01-4C9A-9A29-2A60F30CE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70761-134F-47AF-81DD-A3C54F22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8FBAF-302C-478E-BE42-5A15DBDE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9C2B1-33C8-4DF1-B294-6B3C296D4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EB36E5-9039-4928-B974-711CBDA8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7775-3318-4638-845B-9B90EF0A874B}" type="datetime1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8E5B46-E2DA-4492-AF2C-32F4F5A3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25866-91A6-426F-B4A0-3CB63826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7e1a77b4-e509-4a95-a663-f2c472730710">
            <a:extLst>
              <a:ext uri="{FF2B5EF4-FFF2-40B4-BE49-F238E27FC236}">
                <a16:creationId xmlns:a16="http://schemas.microsoft.com/office/drawing/2014/main" id="{CF946B32-E5AD-4C91-BAE4-543B6973B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1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1ED06-9CA0-4802-BE29-BA738317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FD8189-EAF8-4DE2-A33D-0CCFC843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59A55D-59D7-426A-9103-89FC24FA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BDE4E1-46B8-4F8E-ADCA-7065949AE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CDD22A-D695-4D89-A5BD-3AEFDFA3F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1FE0DD-7375-420E-96B5-9DD9D425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62D2-FB17-4D07-9BB0-6A237F37E96D}" type="datetime1">
              <a:rPr lang="fr-FR" smtClean="0"/>
              <a:t>31/03/2023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8A71B4-FA4D-4168-AE63-0C5B22B1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B4FE45-68FB-4A54-9E66-163507B2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7e1a77b4-e509-4a95-a663-f2c472730710">
            <a:extLst>
              <a:ext uri="{FF2B5EF4-FFF2-40B4-BE49-F238E27FC236}">
                <a16:creationId xmlns:a16="http://schemas.microsoft.com/office/drawing/2014/main" id="{7D7E7B57-E098-4E28-8A80-D6B409214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7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F96AB-44FE-4560-990D-66FF8667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28D3EF-EED6-4DF6-8D91-0A6ABD37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41CF-0E1F-4A39-96BB-8BC7245851BF}" type="datetime1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B6A7A3-48B6-4CAC-AF24-65AE9345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4F39C8-98D2-423E-B535-85D4F8A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3" name="7e1a77b4-e509-4a95-a663-f2c472730710">
            <a:extLst>
              <a:ext uri="{FF2B5EF4-FFF2-40B4-BE49-F238E27FC236}">
                <a16:creationId xmlns:a16="http://schemas.microsoft.com/office/drawing/2014/main" id="{2DE4BCB0-3EB8-4A89-B3CB-3A9831E09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2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760A72-F881-4F5F-8E65-6097ED7C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D60-DA39-44BA-A714-0AC40289E170}" type="datetime1">
              <a:rPr lang="fr-FR" smtClean="0"/>
              <a:t>31/03/2023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AF3A3E-8A5C-4A8F-B50A-B400A437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A77AD2-73B4-4025-978E-7FB9F880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7e1a77b4-e509-4a95-a663-f2c472730710">
            <a:extLst>
              <a:ext uri="{FF2B5EF4-FFF2-40B4-BE49-F238E27FC236}">
                <a16:creationId xmlns:a16="http://schemas.microsoft.com/office/drawing/2014/main" id="{9CABB44A-B8B5-4C7B-9863-1B62A1C7EF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B82FA-5C91-4674-8EF2-A94C7B1D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44408-884B-4D89-BBD7-32926723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6FA4D1-2E71-4063-A225-B12C7D094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6F6E14-3317-492B-923E-FB3A8223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D345-581E-48D4-9B35-1AA803A7228A}" type="datetime1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6EE9FE-5777-4A0A-89FE-5A9A3C8F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2850D7-BC22-4466-A0A8-009A31CA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7e1a77b4-e509-4a95-a663-f2c472730710">
            <a:extLst>
              <a:ext uri="{FF2B5EF4-FFF2-40B4-BE49-F238E27FC236}">
                <a16:creationId xmlns:a16="http://schemas.microsoft.com/office/drawing/2014/main" id="{563A668A-58DC-4E30-A4F4-D699328C22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1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ED652-C0A5-4D35-AF1F-C731D630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3501DD-A12F-427A-8158-B0BDCDCB5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3DA375-42CF-4B41-8604-D04F5D1C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CCBB3C-4A96-478D-9ED6-ECE1E875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775-D6AB-4130-BA4F-BD0053E79FB4}" type="datetime1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00BB2-282D-491C-AAD9-B0C1551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39D9B7-64CE-4A8D-93FA-148F76A2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7e1a77b4-e509-4a95-a663-f2c472730710">
            <a:extLst>
              <a:ext uri="{FF2B5EF4-FFF2-40B4-BE49-F238E27FC236}">
                <a16:creationId xmlns:a16="http://schemas.microsoft.com/office/drawing/2014/main" id="{70B47AD0-952A-4466-AA5F-26D103769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82" y="6045200"/>
            <a:ext cx="81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30079C-BD6F-40B7-AD8C-CAFBA89C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9D8BC-3408-4782-B62B-0960A4A1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117A1-2429-44A6-98C1-8D4ED6607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9D47-F9FC-4F8A-BB9B-53FC15D6F7D7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82A83-1B8F-4FC6-B239-0A23B8899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32138-1CB9-4199-87DA-CA6AF9353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718C-5B80-4452-B51E-F042186A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66372D8-3AE8-4629-A875-3BE4623C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2559"/>
          <a:stretch/>
        </p:blipFill>
        <p:spPr bwMode="auto">
          <a:xfrm>
            <a:off x="3205142" y="2429265"/>
            <a:ext cx="2416857" cy="19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16730721-310D-425D-B982-AE19AA6E161C}"/>
              </a:ext>
            </a:extLst>
          </p:cNvPr>
          <p:cNvSpPr/>
          <p:nvPr/>
        </p:nvSpPr>
        <p:spPr>
          <a:xfrm rot="10800000">
            <a:off x="4879023" y="-1"/>
            <a:ext cx="7312977" cy="685625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5A5E4E7-A772-453B-B69F-C736C0B4CC11}"/>
              </a:ext>
            </a:extLst>
          </p:cNvPr>
          <p:cNvSpPr/>
          <p:nvPr/>
        </p:nvSpPr>
        <p:spPr>
          <a:xfrm rot="5400000">
            <a:off x="-1255395" y="1255395"/>
            <a:ext cx="5942965" cy="3432175"/>
          </a:xfrm>
          <a:prstGeom prst="rt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1642CAE-F715-4924-9DE5-D1059711B068}"/>
              </a:ext>
            </a:extLst>
          </p:cNvPr>
          <p:cNvSpPr/>
          <p:nvPr/>
        </p:nvSpPr>
        <p:spPr>
          <a:xfrm>
            <a:off x="0" y="915035"/>
            <a:ext cx="1971040" cy="5941219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BC853B9F-71F5-40C4-A162-661F59A63976}"/>
              </a:ext>
            </a:extLst>
          </p:cNvPr>
          <p:cNvSpPr/>
          <p:nvPr/>
        </p:nvSpPr>
        <p:spPr>
          <a:xfrm rot="16200000">
            <a:off x="7442519" y="2144077"/>
            <a:ext cx="3087370" cy="6411595"/>
          </a:xfrm>
          <a:prstGeom prst="rt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A36C71-3660-44B0-AA79-25C24492E989}"/>
              </a:ext>
            </a:extLst>
          </p:cNvPr>
          <p:cNvSpPr txBox="1"/>
          <p:nvPr/>
        </p:nvSpPr>
        <p:spPr>
          <a:xfrm rot="20165782">
            <a:off x="8689245" y="5349727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J</a:t>
            </a:r>
            <a:r>
              <a:rPr lang="fr-FR" b="1" dirty="0" smtClean="0">
                <a:solidFill>
                  <a:schemeClr val="bg1"/>
                </a:solidFill>
              </a:rPr>
              <a:t>eudi 30 mars 2023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E4F9068-FF55-6842-A63F-B9C968E19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847" y="1003481"/>
            <a:ext cx="5056909" cy="2057400"/>
          </a:xfrm>
        </p:spPr>
        <p:txBody>
          <a:bodyPr>
            <a:normAutofit fontScale="90000"/>
          </a:bodyPr>
          <a:lstStyle/>
          <a:p>
            <a:r>
              <a:rPr lang="fr-FR" sz="3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</a:t>
            </a:r>
            <a: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Achats</a:t>
            </a:r>
            <a:b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GCS Achats en santé Occitanie</a:t>
            </a:r>
            <a:b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Filière Produits de </a:t>
            </a:r>
            <a:r>
              <a:rPr lang="fr-FR" sz="3600" b="1" i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br>
              <a:rPr lang="fr-FR" sz="3600" b="1" i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i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Médicament</a:t>
            </a:r>
            <a:endParaRPr lang="fr-FR" sz="36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Appel d’Offres ouvert </a:t>
            </a: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Médicament 2024</a:t>
            </a: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7094" y="1307831"/>
            <a:ext cx="8137525" cy="5435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Environ 850 lots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 smtClean="0">
              <a:solidFill>
                <a:srgbClr val="002060"/>
              </a:solidFill>
            </a:endParaRP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002060"/>
                </a:solidFill>
              </a:rPr>
              <a:t>DLRO</a:t>
            </a:r>
            <a:r>
              <a:rPr lang="fr-FR" sz="2800" b="1" dirty="0"/>
              <a:t> avant </a:t>
            </a:r>
            <a:r>
              <a:rPr lang="fr-FR" sz="2800" b="1" dirty="0">
                <a:solidFill>
                  <a:srgbClr val="0070C0"/>
                </a:solidFill>
              </a:rPr>
              <a:t>fin juin </a:t>
            </a:r>
            <a:r>
              <a:rPr lang="fr-FR" sz="2800" b="1" dirty="0" smtClean="0">
                <a:solidFill>
                  <a:srgbClr val="0070C0"/>
                </a:solidFill>
              </a:rPr>
              <a:t>2023</a:t>
            </a:r>
          </a:p>
          <a:p>
            <a:pPr algn="l">
              <a:spcBef>
                <a:spcPts val="300"/>
              </a:spcBef>
              <a:defRPr/>
            </a:pPr>
            <a:endParaRPr lang="fr-FR" sz="1700" b="1" dirty="0" smtClean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endParaRPr lang="fr-FR" sz="17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b="1" i="1" dirty="0" smtClean="0"/>
              <a:t>Un point sur</a:t>
            </a:r>
            <a:endParaRPr lang="fr-FR" b="1" i="1" dirty="0"/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Dossier de Consultation de Entreprises DCE</a:t>
            </a:r>
            <a:endParaRPr lang="fr-FR" b="1" dirty="0"/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Cahier </a:t>
            </a:r>
            <a:r>
              <a:rPr lang="fr-FR" b="1" dirty="0"/>
              <a:t>des Clauses </a:t>
            </a:r>
            <a:r>
              <a:rPr lang="fr-FR" b="1" dirty="0" smtClean="0"/>
              <a:t>Administratives </a:t>
            </a:r>
            <a:r>
              <a:rPr lang="fr-FR" b="1" dirty="0"/>
              <a:t>Particulières </a:t>
            </a:r>
            <a:r>
              <a:rPr lang="fr-FR" b="1" dirty="0" smtClean="0">
                <a:solidFill>
                  <a:srgbClr val="002060"/>
                </a:solidFill>
              </a:rPr>
              <a:t>CCAP</a:t>
            </a:r>
            <a:endParaRPr lang="fr-FR" dirty="0">
              <a:solidFill>
                <a:srgbClr val="002060"/>
              </a:solidFill>
            </a:endParaRP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Peu de changements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Précisions sur les </a:t>
            </a:r>
            <a:r>
              <a:rPr lang="fr-FR" b="1" dirty="0" smtClean="0">
                <a:solidFill>
                  <a:srgbClr val="0070C0"/>
                </a:solidFill>
              </a:rPr>
              <a:t>Répartitions des responsabilités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Application des prix</a:t>
            </a:r>
            <a:endParaRPr lang="fr-FR" b="1" dirty="0">
              <a:solidFill>
                <a:srgbClr val="0070C0"/>
              </a:solidFill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Cahier des Clauses Techniques Particulières </a:t>
            </a:r>
            <a:r>
              <a:rPr lang="fr-FR" b="1" dirty="0" smtClean="0">
                <a:solidFill>
                  <a:srgbClr val="002060"/>
                </a:solidFill>
              </a:rPr>
              <a:t>CCTP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Peu de changements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Exigences produits : sans nouveauté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Quantification</a:t>
            </a:r>
            <a:endParaRPr lang="fr-FR" b="1" dirty="0" smtClean="0"/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Règlement </a:t>
            </a:r>
            <a:r>
              <a:rPr lang="fr-FR" b="1" dirty="0"/>
              <a:t>de Consultation </a:t>
            </a:r>
            <a:r>
              <a:rPr lang="fr-FR" b="1" dirty="0">
                <a:solidFill>
                  <a:srgbClr val="002060"/>
                </a:solidFill>
              </a:rPr>
              <a:t>RC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70C0"/>
                </a:solidFill>
              </a:rPr>
              <a:t>Formalisme de la réponse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70C0"/>
                </a:solidFill>
              </a:rPr>
              <a:t>Boite Carton Palette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70C0"/>
                </a:solidFill>
              </a:rPr>
              <a:t>Code </a:t>
            </a:r>
            <a:r>
              <a:rPr lang="fr-FR" b="1" dirty="0" smtClean="0">
                <a:solidFill>
                  <a:srgbClr val="0070C0"/>
                </a:solidFill>
              </a:rPr>
              <a:t>UCD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Appel d’Offres ouvert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7095" y="1260765"/>
            <a:ext cx="8137525" cy="23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Cahier des Clauses Administratives Particulières </a:t>
            </a:r>
            <a:r>
              <a:rPr lang="fr-FR" sz="2400" b="1" dirty="0">
                <a:solidFill>
                  <a:srgbClr val="002060"/>
                </a:solidFill>
              </a:rPr>
              <a:t>CCAP</a:t>
            </a:r>
            <a:endParaRPr lang="fr-FR" sz="2400" dirty="0">
              <a:solidFill>
                <a:srgbClr val="002060"/>
              </a:solidFill>
            </a:endParaRP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Peu de changements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Précisions sur les </a:t>
            </a:r>
            <a:r>
              <a:rPr lang="fr-FR" sz="2000" b="1" dirty="0" smtClean="0">
                <a:solidFill>
                  <a:srgbClr val="0070C0"/>
                </a:solidFill>
              </a:rPr>
              <a:t>Répartition </a:t>
            </a:r>
            <a:r>
              <a:rPr lang="fr-FR" sz="2000" b="1" dirty="0">
                <a:solidFill>
                  <a:srgbClr val="0070C0"/>
                </a:solidFill>
              </a:rPr>
              <a:t>des responsabilités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Application des prix</a:t>
            </a:r>
          </a:p>
          <a:p>
            <a:pPr>
              <a:spcBef>
                <a:spcPts val="300"/>
              </a:spcBef>
              <a:defRPr/>
            </a:pP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5" y="3155779"/>
            <a:ext cx="6344535" cy="32865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45236" y="4934594"/>
            <a:ext cx="182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Non encore finalisé</a:t>
            </a:r>
            <a:endParaRPr lang="fr-FR" sz="16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Appel d’Offres ouvert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59385" y="1413163"/>
            <a:ext cx="8137525" cy="5209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300"/>
              </a:spcBef>
              <a:defRPr/>
            </a:pPr>
            <a:r>
              <a:rPr lang="fr-FR" sz="2400" b="1" dirty="0" smtClean="0"/>
              <a:t>Cahier </a:t>
            </a:r>
            <a:r>
              <a:rPr lang="fr-FR" sz="2400" b="1" dirty="0"/>
              <a:t>des Clauses Administratives Particulières </a:t>
            </a:r>
            <a:r>
              <a:rPr lang="fr-FR" sz="2400" b="1" dirty="0" smtClean="0">
                <a:solidFill>
                  <a:srgbClr val="002060"/>
                </a:solidFill>
              </a:rPr>
              <a:t>CCAP</a:t>
            </a:r>
            <a:endParaRPr lang="fr-FR" sz="2400" dirty="0">
              <a:solidFill>
                <a:srgbClr val="002060"/>
              </a:solidFill>
            </a:endParaRPr>
          </a:p>
          <a:p>
            <a:pPr lvl="1" algn="l">
              <a:spcBef>
                <a:spcPts val="300"/>
              </a:spcBef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Application </a:t>
            </a:r>
            <a:r>
              <a:rPr lang="fr-FR" sz="2400" b="1" dirty="0">
                <a:solidFill>
                  <a:srgbClr val="0070C0"/>
                </a:solidFill>
              </a:rPr>
              <a:t>des </a:t>
            </a:r>
            <a:r>
              <a:rPr lang="fr-FR" sz="2400" b="1" dirty="0" smtClean="0">
                <a:solidFill>
                  <a:srgbClr val="0070C0"/>
                </a:solidFill>
              </a:rPr>
              <a:t>prix</a:t>
            </a:r>
          </a:p>
          <a:p>
            <a:pPr marL="1257300" lvl="2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i="1" dirty="0" smtClean="0"/>
              <a:t>Les </a:t>
            </a:r>
            <a:r>
              <a:rPr lang="fr-FR" sz="2000" i="1" dirty="0"/>
              <a:t>adhérents sont éligibles à tous les lots, y compris ceux pour lesquels ils n’auraient pas </a:t>
            </a:r>
            <a:r>
              <a:rPr lang="fr-FR" sz="2000" i="1" dirty="0" smtClean="0"/>
              <a:t>quantifié</a:t>
            </a:r>
            <a:endParaRPr lang="fr-FR" sz="2000" i="1" dirty="0"/>
          </a:p>
          <a:p>
            <a:pPr marL="1257300" lvl="2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i="1" dirty="0" smtClean="0"/>
              <a:t>Cela </a:t>
            </a:r>
            <a:r>
              <a:rPr lang="fr-FR" sz="2000" i="1" dirty="0"/>
              <a:t>est associé à la notion de mise à disposition de </a:t>
            </a:r>
            <a:r>
              <a:rPr lang="fr-FR" sz="2000" i="1" dirty="0" smtClean="0"/>
              <a:t>l’accord-cadre</a:t>
            </a:r>
            <a:r>
              <a:rPr lang="fr-FR" sz="2000" i="1" dirty="0"/>
              <a:t> : l’accord-cadre, et donc ses prix, est susceptible d’être mis à disposition de tous les membres du GCS (donc, y compris ceux qui n’auraient pas quantifié) dans la limite du </a:t>
            </a:r>
            <a:r>
              <a:rPr lang="fr-FR" sz="2000" i="1" dirty="0" smtClean="0"/>
              <a:t>maximum</a:t>
            </a:r>
          </a:p>
          <a:p>
            <a:pPr marL="1257300" lvl="2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T</a:t>
            </a:r>
            <a:r>
              <a:rPr lang="fr-FR" sz="2000" b="1" dirty="0" smtClean="0"/>
              <a:t>out </a:t>
            </a:r>
            <a:r>
              <a:rPr lang="fr-FR" sz="2000" b="1" dirty="0"/>
              <a:t>le monde peut avoir les </a:t>
            </a:r>
            <a:r>
              <a:rPr lang="fr-FR" sz="2000" b="1" dirty="0" smtClean="0"/>
              <a:t>prix, si </a:t>
            </a:r>
            <a:r>
              <a:rPr lang="fr-FR" sz="2000" b="1" dirty="0"/>
              <a:t>quantités émises : </a:t>
            </a:r>
            <a:endParaRPr lang="fr-FR" sz="2000" b="1" dirty="0" smtClean="0"/>
          </a:p>
          <a:p>
            <a:pPr marL="1714500" lvl="3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u="sng" dirty="0"/>
              <a:t>O</a:t>
            </a:r>
            <a:r>
              <a:rPr lang="fr-FR" sz="1800" b="1" u="sng" dirty="0" smtClean="0"/>
              <a:t>ui</a:t>
            </a:r>
            <a:r>
              <a:rPr lang="fr-FR" sz="1800" b="1" dirty="0" smtClean="0"/>
              <a:t> : d'office pour tout le lot, même pour les sous lots où le besoin n’a pas été établi </a:t>
            </a:r>
          </a:p>
          <a:p>
            <a:pPr marL="1714500" lvl="3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u="sng" dirty="0"/>
              <a:t>N</a:t>
            </a:r>
            <a:r>
              <a:rPr lang="fr-FR" sz="1800" b="1" u="sng" dirty="0" smtClean="0"/>
              <a:t>on</a:t>
            </a:r>
            <a:r>
              <a:rPr lang="fr-FR" sz="1800" b="1" dirty="0" smtClean="0"/>
              <a:t> </a:t>
            </a:r>
            <a:r>
              <a:rPr lang="fr-FR" sz="1800" b="1" dirty="0"/>
              <a:t>: susceptible </a:t>
            </a:r>
            <a:r>
              <a:rPr lang="fr-FR" sz="1800" b="1" i="1" dirty="0" smtClean="0"/>
              <a:t>Oui</a:t>
            </a:r>
            <a:r>
              <a:rPr lang="fr-FR" sz="1800" b="1" dirty="0" smtClean="0"/>
              <a:t> </a:t>
            </a:r>
          </a:p>
          <a:p>
            <a:pPr marL="2171700" lvl="4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Demande de Rattachement</a:t>
            </a:r>
          </a:p>
          <a:p>
            <a:pPr marL="2628900" lvl="5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 smtClean="0"/>
              <a:t>Calcul du maximum</a:t>
            </a:r>
          </a:p>
          <a:p>
            <a:pPr marL="2628900" lvl="5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A</a:t>
            </a:r>
            <a:r>
              <a:rPr lang="fr-FR" sz="1800" dirty="0" smtClean="0"/>
              <a:t>pprobation du fournisseur</a:t>
            </a:r>
          </a:p>
          <a:p>
            <a:pPr marL="2171700" lvl="4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E</a:t>
            </a:r>
            <a:r>
              <a:rPr lang="fr-FR" sz="1800" dirty="0" smtClean="0"/>
              <a:t>volution de l’organisation interne à partir de 2024</a:t>
            </a: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Appel d’Offres ouvert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60623" y="1602510"/>
            <a:ext cx="9191232" cy="373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lvl="1" algn="l">
              <a:lnSpc>
                <a:spcPct val="110000"/>
              </a:lnSpc>
              <a:spcBef>
                <a:spcPts val="300"/>
              </a:spcBef>
              <a:defRPr/>
            </a:pPr>
            <a:r>
              <a:rPr lang="fr-FR" sz="2400" b="1" dirty="0" smtClean="0"/>
              <a:t>Cahier des Clauses Techniques Particulières </a:t>
            </a:r>
            <a:r>
              <a:rPr lang="fr-FR" sz="2400" b="1" dirty="0" smtClean="0">
                <a:solidFill>
                  <a:srgbClr val="002060"/>
                </a:solidFill>
              </a:rPr>
              <a:t>CCTP</a:t>
            </a:r>
          </a:p>
          <a:p>
            <a:pPr marL="1200150" lvl="2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b="1" dirty="0" smtClean="0"/>
              <a:t>Peu de changements</a:t>
            </a:r>
          </a:p>
          <a:p>
            <a:pPr marL="1200150" lvl="2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0070C0"/>
                </a:solidFill>
              </a:rPr>
              <a:t>Exigences produits </a:t>
            </a:r>
            <a:r>
              <a:rPr lang="fr-FR" sz="2200" b="1" dirty="0" smtClean="0"/>
              <a:t>: sans nouveauté</a:t>
            </a:r>
          </a:p>
          <a:p>
            <a:pPr marL="1200150" lvl="2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0070C0"/>
                </a:solidFill>
              </a:rPr>
              <a:t>Quantités</a:t>
            </a:r>
            <a:r>
              <a:rPr lang="fr-FR" sz="2200" b="1" dirty="0" smtClean="0"/>
              <a:t> : sans nouveauté</a:t>
            </a:r>
          </a:p>
          <a:p>
            <a:pPr marL="1657350" lvl="3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Estimatives</a:t>
            </a:r>
          </a:p>
          <a:p>
            <a:pPr marL="1657350" lvl="3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Pour les 4 ans de marché </a:t>
            </a:r>
            <a:r>
              <a:rPr lang="fr-FR" sz="2000" dirty="0" smtClean="0"/>
              <a:t>(ou prorata de la date d’entrée)</a:t>
            </a:r>
          </a:p>
          <a:p>
            <a:pPr marL="1657350" lvl="3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Pour tout le Groupement, dont « quantité max » à hauteur de </a:t>
            </a:r>
            <a:r>
              <a:rPr lang="fr-FR" sz="2000" b="1" dirty="0" smtClean="0">
                <a:solidFill>
                  <a:srgbClr val="002060"/>
                </a:solidFill>
              </a:rPr>
              <a:t>150 %</a:t>
            </a:r>
          </a:p>
          <a:p>
            <a:pPr marL="1657350" lvl="3" indent="-2857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Par bénéficiaires</a:t>
            </a:r>
            <a:endParaRPr lang="fr-FR" sz="2000" b="1" dirty="0"/>
          </a:p>
          <a:p>
            <a:pPr>
              <a:spcBef>
                <a:spcPts val="300"/>
              </a:spcBef>
              <a:defRPr/>
            </a:pP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6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Appel d’Offres ouvert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7095" y="1870364"/>
            <a:ext cx="8137525" cy="2932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Place du Règlement de Consultation </a:t>
            </a:r>
            <a:r>
              <a:rPr lang="fr-FR" b="1" dirty="0" smtClean="0">
                <a:solidFill>
                  <a:srgbClr val="002060"/>
                </a:solidFill>
              </a:rPr>
              <a:t>RC</a:t>
            </a:r>
          </a:p>
          <a:p>
            <a:pPr marL="1200150" lvl="2" indent="-285750" algn="l">
              <a:lnSpc>
                <a:spcPct val="2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Formalisme de la réponse</a:t>
            </a:r>
          </a:p>
          <a:p>
            <a:pPr marL="1200150" lvl="2" indent="-285750" algn="l">
              <a:lnSpc>
                <a:spcPct val="2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Boite Carton Palette</a:t>
            </a:r>
          </a:p>
          <a:p>
            <a:pPr marL="1200150" lvl="2" indent="-285750" algn="l">
              <a:lnSpc>
                <a:spcPct val="2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rgbClr val="0070C0"/>
                </a:solidFill>
              </a:rPr>
              <a:t>Code UCD</a:t>
            </a:r>
            <a:endParaRPr lang="fr-FR" sz="24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7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réponse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51522" y="988239"/>
            <a:ext cx="5569527" cy="3629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Lire le RC</a:t>
            </a:r>
          </a:p>
          <a:p>
            <a:pPr>
              <a:spcBef>
                <a:spcPts val="300"/>
              </a:spcBef>
              <a:defRPr/>
            </a:pPr>
            <a:endParaRPr lang="fr-FR" sz="11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2200" b="1" dirty="0" smtClean="0"/>
              <a:t>Prêter attention aux </a:t>
            </a:r>
            <a:r>
              <a:rPr lang="fr-FR" sz="2200" b="1" dirty="0" smtClean="0">
                <a:solidFill>
                  <a:srgbClr val="002060"/>
                </a:solidFill>
              </a:rPr>
              <a:t>remarques</a:t>
            </a:r>
            <a:r>
              <a:rPr lang="fr-FR" sz="2200" b="1" dirty="0" smtClean="0"/>
              <a:t> et </a:t>
            </a:r>
            <a:r>
              <a:rPr lang="fr-FR" sz="2200" b="1" dirty="0" smtClean="0">
                <a:solidFill>
                  <a:srgbClr val="002060"/>
                </a:solidFill>
              </a:rPr>
              <a:t>aides</a:t>
            </a:r>
            <a:endParaRPr lang="fr-FR" sz="2200" b="1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Notamment </a:t>
            </a:r>
            <a:r>
              <a:rPr lang="fr-FR" sz="2000" b="1" i="1" dirty="0" smtClean="0"/>
              <a:t>Attention à lire </a:t>
            </a:r>
            <a:r>
              <a:rPr lang="fr-FR" sz="2000" b="1" dirty="0" smtClean="0"/>
              <a:t>(extrait AO 2023)</a:t>
            </a:r>
            <a:endParaRPr lang="fr-FR" sz="2000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Pas de Zip</a:t>
            </a:r>
            <a:endParaRPr lang="fr-FR" sz="2000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Pas de compilation dans un PDF </a:t>
            </a:r>
            <a:r>
              <a:rPr lang="fr-FR" sz="1400" b="1" dirty="0" smtClean="0"/>
              <a:t>commun et unique</a:t>
            </a:r>
            <a:endParaRPr lang="fr-FR" sz="1400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Une fichier = 1 information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1 fichier RIB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1 fichier Fiche Fournisseur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1 fichier BPU : bordereau de prix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1 fichier électronique .cry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…</a:t>
            </a:r>
          </a:p>
          <a:p>
            <a:pPr algn="l">
              <a:spcBef>
                <a:spcPts val="300"/>
              </a:spcBef>
              <a:defRPr/>
            </a:pPr>
            <a:r>
              <a:rPr lang="fr-FR" sz="2200" b="1" dirty="0" smtClean="0"/>
              <a:t>Poser vos </a:t>
            </a:r>
            <a:r>
              <a:rPr lang="fr-FR" sz="2200" b="1" dirty="0"/>
              <a:t>questions sur </a:t>
            </a:r>
            <a:r>
              <a:rPr lang="fr-FR" sz="2200" b="1" i="1" dirty="0" smtClean="0">
                <a:solidFill>
                  <a:srgbClr val="002060"/>
                </a:solidFill>
              </a:rPr>
              <a:t>achatpublic.com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9" y="1117331"/>
            <a:ext cx="5906973" cy="44127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2866" y="5704234"/>
            <a:ext cx="182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Non encore finalisé</a:t>
            </a:r>
            <a:endParaRPr lang="fr-FR" sz="1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557" y="5887096"/>
            <a:ext cx="5830114" cy="53347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51521" y="4682977"/>
            <a:ext cx="5569527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fr-FR" sz="2200" b="1" dirty="0"/>
              <a:t>Valable aussi lors du dépôt de votre offre</a:t>
            </a:r>
          </a:p>
          <a:p>
            <a:pPr>
              <a:spcBef>
                <a:spcPts val="300"/>
              </a:spcBef>
              <a:defRPr/>
            </a:pPr>
            <a:r>
              <a:rPr lang="fr-FR" dirty="0"/>
              <a:t>« Le candidat aura soin de s’identifier </a:t>
            </a:r>
            <a:r>
              <a:rPr lang="fr-FR" b="1" dirty="0"/>
              <a:t>par sa raison sociale </a:t>
            </a:r>
            <a:r>
              <a:rPr lang="fr-FR" dirty="0"/>
              <a:t>lors du dépôt (et non par le nom de la personne qui dépose l’offre) » </a:t>
            </a:r>
            <a:r>
              <a:rPr lang="fr-FR" i="1" dirty="0"/>
              <a:t>extrait </a:t>
            </a:r>
            <a:r>
              <a:rPr lang="fr-FR" i="1" dirty="0" smtClean="0"/>
              <a:t>RC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998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738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réponse</a:t>
            </a:r>
          </a:p>
          <a:p>
            <a:pPr>
              <a:spcBef>
                <a:spcPts val="300"/>
              </a:spcBef>
              <a:defRPr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Nommage des fichiers</a:t>
            </a:r>
            <a:endParaRPr 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5" y="1283800"/>
            <a:ext cx="4650619" cy="531701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355857" y="2342110"/>
            <a:ext cx="4266439" cy="260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Pour faciliter 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2000" b="1" dirty="0" smtClean="0"/>
              <a:t>La recherche rapide des documents</a:t>
            </a:r>
          </a:p>
          <a:p>
            <a:pPr algn="l">
              <a:spcBef>
                <a:spcPts val="300"/>
              </a:spcBef>
              <a:defRPr/>
            </a:pPr>
            <a:endParaRPr lang="fr-FR" sz="2000" b="1" dirty="0" smtClean="0"/>
          </a:p>
          <a:p>
            <a:pPr algn="l">
              <a:spcBef>
                <a:spcPts val="300"/>
              </a:spcBef>
              <a:defRPr/>
            </a:pPr>
            <a:r>
              <a:rPr lang="fr-FR" sz="2000" b="1" dirty="0" smtClean="0"/>
              <a:t>Le classement</a:t>
            </a:r>
          </a:p>
          <a:p>
            <a:pPr algn="l">
              <a:spcBef>
                <a:spcPts val="300"/>
              </a:spcBef>
              <a:defRPr/>
            </a:pPr>
            <a:endParaRPr lang="fr-FR" sz="2000" b="1" dirty="0"/>
          </a:p>
          <a:p>
            <a:pPr algn="l">
              <a:spcBef>
                <a:spcPts val="300"/>
              </a:spcBef>
              <a:defRPr/>
            </a:pPr>
            <a:r>
              <a:rPr lang="fr-FR" sz="2000" b="1" dirty="0" smtClean="0"/>
              <a:t>La mise en commun de fichiers de différents candidats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738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réponse</a:t>
            </a:r>
          </a:p>
          <a:p>
            <a:pPr>
              <a:spcBef>
                <a:spcPts val="300"/>
              </a:spcBef>
              <a:defRPr/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Nommage des fichiers</a:t>
            </a:r>
            <a:endParaRPr 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91691" y="1376164"/>
            <a:ext cx="3124200" cy="372427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376376" y="5337909"/>
            <a:ext cx="4162425" cy="116205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703769" y="1385689"/>
            <a:ext cx="3276600" cy="3714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113" y="5266639"/>
            <a:ext cx="4029637" cy="8002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217" y="5918934"/>
            <a:ext cx="3953427" cy="323895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9128810" y="6066851"/>
            <a:ext cx="880103" cy="263084"/>
          </a:xfrm>
          <a:prstGeom prst="straightConnector1">
            <a:avLst/>
          </a:prstGeom>
          <a:ln w="34925">
            <a:solidFill>
              <a:srgbClr val="FF0000">
                <a:alpha val="4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455040" y="2460879"/>
            <a:ext cx="1656177" cy="103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Guides</a:t>
            </a:r>
          </a:p>
          <a:p>
            <a:pPr>
              <a:spcBef>
                <a:spcPts val="300"/>
              </a:spcBef>
              <a:defRPr/>
            </a:pPr>
            <a:endParaRPr lang="fr-FR" sz="1200" b="1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fr-FR" sz="1200" b="1" dirty="0" smtClean="0">
                <a:solidFill>
                  <a:srgbClr val="002060"/>
                </a:solidFill>
              </a:rPr>
              <a:t>DAJ</a:t>
            </a:r>
            <a:endParaRPr lang="fr-FR" sz="1200" dirty="0" smtClean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7" y="48270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smtClean="0"/>
              <a:t>Nommage</a:t>
            </a:r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Exemples pièces des marchés</a:t>
            </a:r>
            <a:endParaRPr lang="fr-FR" sz="16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6" y="1559926"/>
            <a:ext cx="4315427" cy="4058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417" y="2167211"/>
            <a:ext cx="6037219" cy="7354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816" y="5488057"/>
            <a:ext cx="3258005" cy="12288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74803" y="1852814"/>
            <a:ext cx="214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Demande dans le RC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74803" y="5726364"/>
            <a:ext cx="236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Réponse d’un candidat</a:t>
            </a:r>
          </a:p>
          <a:p>
            <a:r>
              <a:rPr lang="fr-FR" b="1" dirty="0">
                <a:solidFill>
                  <a:srgbClr val="0070C0"/>
                </a:solidFill>
              </a:rPr>
              <a:t>N</a:t>
            </a:r>
            <a:r>
              <a:rPr lang="fr-FR" b="1" dirty="0" smtClean="0">
                <a:solidFill>
                  <a:srgbClr val="0070C0"/>
                </a:solidFill>
              </a:rPr>
              <a:t>e pas reproduire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233" y="3414966"/>
            <a:ext cx="5779847" cy="15608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74803" y="3032408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Glossaire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0026" y="119059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DCE 2023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361" y="2734435"/>
            <a:ext cx="3154426" cy="349001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7551616" y="5618142"/>
            <a:ext cx="3146239" cy="109881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8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réponse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88617" y="2114068"/>
            <a:ext cx="4063238" cy="338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RSE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Questionnaire (non encore finalisé)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Importance du </a:t>
            </a:r>
            <a:r>
              <a:rPr lang="fr-FR" sz="1800" b="1" dirty="0" smtClean="0">
                <a:solidFill>
                  <a:srgbClr val="0070C0"/>
                </a:solidFill>
              </a:rPr>
              <a:t>format Excel de réponse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Oui / Non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Annexes attendues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Bon nommage</a:t>
            </a:r>
          </a:p>
          <a:p>
            <a:pPr>
              <a:spcBef>
                <a:spcPts val="300"/>
              </a:spcBef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defRPr/>
            </a:pP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3" y="1191222"/>
            <a:ext cx="7125694" cy="467742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F9068-FF55-6842-A63F-B9C968E19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967" y="1002753"/>
            <a:ext cx="8115300" cy="20574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Rencontre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Achats</a:t>
            </a:r>
            <a:b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GCS Achats en santé Occi</a:t>
            </a:r>
            <a:r>
              <a:rPr lang="fr-F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tanie</a:t>
            </a:r>
            <a: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Filière Produits de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b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Médicament campagne 2024</a:t>
            </a: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068E7B-E612-454A-8635-E7A6AD786310}"/>
              </a:ext>
            </a:extLst>
          </p:cNvPr>
          <p:cNvSpPr txBox="1"/>
          <p:nvPr/>
        </p:nvSpPr>
        <p:spPr>
          <a:xfrm>
            <a:off x="5537522" y="3371160"/>
            <a:ext cx="2142190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002060"/>
                </a:solidFill>
              </a:rPr>
              <a:t>Cédric NOWAK</a:t>
            </a:r>
          </a:p>
          <a:p>
            <a:pPr algn="ctr">
              <a:lnSpc>
                <a:spcPct val="90000"/>
              </a:lnSpc>
            </a:pPr>
            <a:r>
              <a:rPr lang="fr-FR" dirty="0">
                <a:solidFill>
                  <a:srgbClr val="002060"/>
                </a:solidFill>
              </a:rPr>
              <a:t>Directeur GCS ASO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b="1" dirty="0" smtClean="0">
                <a:solidFill>
                  <a:srgbClr val="002060"/>
                </a:solidFill>
              </a:rPr>
              <a:t>Loïc ROLLAND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dirty="0" smtClean="0">
                <a:solidFill>
                  <a:srgbClr val="002060"/>
                </a:solidFill>
              </a:rPr>
              <a:t>Coordonnateur FPDS</a:t>
            </a:r>
          </a:p>
          <a:p>
            <a:pPr algn="ctr">
              <a:lnSpc>
                <a:spcPct val="90000"/>
              </a:lnSpc>
            </a:pPr>
            <a:endParaRPr lang="fr-FR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rgbClr val="002060"/>
                </a:solidFill>
              </a:rPr>
              <a:t>Emmanuel CAMUS</a:t>
            </a:r>
          </a:p>
          <a:p>
            <a:pPr algn="ctr">
              <a:lnSpc>
                <a:spcPct val="90000"/>
              </a:lnSpc>
            </a:pPr>
            <a:r>
              <a:rPr lang="fr-FR" dirty="0" smtClean="0">
                <a:solidFill>
                  <a:srgbClr val="002060"/>
                </a:solidFill>
              </a:rPr>
              <a:t>Rayssac Avocats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2" y="4242981"/>
            <a:ext cx="1008112" cy="3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6372D8-3AE8-4629-A875-3BE4623C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2559"/>
          <a:stretch/>
        </p:blipFill>
        <p:spPr bwMode="auto">
          <a:xfrm>
            <a:off x="8193328" y="3378798"/>
            <a:ext cx="684480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31" y="4828999"/>
            <a:ext cx="765193" cy="50146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réponse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16291" y="1990438"/>
            <a:ext cx="2927927" cy="375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Garantie approvisionnement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Questionnaire (non encore finalisé)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Importance du </a:t>
            </a:r>
            <a:r>
              <a:rPr lang="fr-FR" sz="1800" b="1" dirty="0" smtClean="0">
                <a:solidFill>
                  <a:srgbClr val="0070C0"/>
                </a:solidFill>
              </a:rPr>
              <a:t>format Excel de réponse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Oui / Non</a:t>
            </a:r>
          </a:p>
          <a:p>
            <a:pPr>
              <a:spcBef>
                <a:spcPts val="300"/>
              </a:spcBef>
              <a:defRPr/>
            </a:pP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9" y="1117331"/>
            <a:ext cx="8516539" cy="487748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réponse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70109" y="2036620"/>
            <a:ext cx="2927927" cy="375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Organisation tension ruptures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Questionnaire (non encore finalisé)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Importance du </a:t>
            </a:r>
            <a:r>
              <a:rPr lang="fr-FR" sz="1800" b="1" dirty="0" smtClean="0">
                <a:solidFill>
                  <a:srgbClr val="0070C0"/>
                </a:solidFill>
              </a:rPr>
              <a:t>format Excel de réponse</a:t>
            </a:r>
            <a:endParaRPr lang="fr-FR" sz="1800" dirty="0" smtClean="0">
              <a:solidFill>
                <a:srgbClr val="0070C0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5" y="1967345"/>
            <a:ext cx="8443828" cy="327872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9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Formalisme de la réponse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06693" y="2341363"/>
            <a:ext cx="2927927" cy="25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Fiche prestations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Questionnaire (non encore finalisé)</a:t>
            </a:r>
          </a:p>
          <a:p>
            <a:pPr algn="l">
              <a:spcBef>
                <a:spcPts val="300"/>
              </a:spcBef>
              <a:defRPr/>
            </a:pPr>
            <a:endParaRPr lang="fr-FR" sz="1800" b="1" dirty="0"/>
          </a:p>
          <a:p>
            <a:pPr algn="l">
              <a:spcBef>
                <a:spcPts val="300"/>
              </a:spcBef>
              <a:defRPr/>
            </a:pPr>
            <a:r>
              <a:rPr lang="fr-FR" sz="1800" b="1" dirty="0" smtClean="0"/>
              <a:t>Format non encore défini</a:t>
            </a:r>
            <a:endParaRPr lang="fr-FR" sz="1800" dirty="0" smtClean="0"/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06" y="1117331"/>
            <a:ext cx="7270363" cy="487701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8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Boite / Carton / Palette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12656" y="1316125"/>
            <a:ext cx="7961744" cy="5213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Un seul conditionnement exprimé</a:t>
            </a:r>
          </a:p>
          <a:p>
            <a:pPr algn="l">
              <a:spcBef>
                <a:spcPts val="300"/>
              </a:spcBef>
              <a:defRPr/>
            </a:pPr>
            <a:endParaRPr lang="fr-FR" b="1" dirty="0" smtClean="0">
              <a:solidFill>
                <a:srgbClr val="002060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Aujourd’hui AO2020</a:t>
            </a:r>
            <a:endParaRPr lang="fr-FR" b="1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/>
              <a:t>Mention d’</a:t>
            </a:r>
            <a:r>
              <a:rPr lang="fr-FR" b="1" dirty="0">
                <a:solidFill>
                  <a:srgbClr val="0070C0"/>
                </a:solidFill>
              </a:rPr>
              <a:t>une seule </a:t>
            </a:r>
            <a:r>
              <a:rPr lang="fr-FR" b="1" dirty="0" smtClean="0"/>
              <a:t>présentation </a:t>
            </a:r>
            <a:r>
              <a:rPr lang="fr-FR" b="1" dirty="0"/>
              <a:t>de vente : la plus petite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/>
              <a:t>Pour avoir les autres : catalogue </a:t>
            </a:r>
            <a:r>
              <a:rPr lang="fr-FR" b="1" dirty="0" smtClean="0"/>
              <a:t>fournisseur</a:t>
            </a:r>
            <a:endParaRPr lang="fr-FR" b="1" dirty="0"/>
          </a:p>
          <a:p>
            <a:pPr algn="l">
              <a:spcBef>
                <a:spcPts val="300"/>
              </a:spcBef>
              <a:defRPr/>
            </a:pPr>
            <a:endParaRPr lang="fr-FR" b="1" dirty="0" smtClean="0"/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AO 2024</a:t>
            </a: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Pour </a:t>
            </a:r>
            <a:r>
              <a:rPr lang="fr-FR" b="1" dirty="0"/>
              <a:t>des produits &gt; 1 000 000 d’UCD pour 4 ans de </a:t>
            </a:r>
            <a:r>
              <a:rPr lang="fr-FR" b="1" dirty="0" smtClean="0"/>
              <a:t>marché</a:t>
            </a: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Conditionnements disponibles</a:t>
            </a: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Vertueux pour mieux commander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temps</a:t>
            </a:r>
          </a:p>
          <a:p>
            <a:pPr marL="1257300" lvl="2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2060"/>
                </a:solidFill>
              </a:rPr>
              <a:t>DD amélioré</a:t>
            </a:r>
          </a:p>
          <a:p>
            <a:pPr marL="1257300" lvl="2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2060"/>
                </a:solidFill>
              </a:rPr>
              <a:t>Préparations de commandes simplifiées</a:t>
            </a:r>
          </a:p>
          <a:p>
            <a:pPr marL="1257300" lvl="2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Réceptions facilitées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temps</a:t>
            </a:r>
          </a:p>
          <a:p>
            <a:pPr marL="1257300" lvl="2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70C0"/>
                </a:solidFill>
              </a:rPr>
              <a:t>P</a:t>
            </a:r>
            <a:r>
              <a:rPr lang="fr-FR" b="1" dirty="0" smtClean="0">
                <a:solidFill>
                  <a:srgbClr val="0070C0"/>
                </a:solidFill>
              </a:rPr>
              <a:t>erformance économique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Boite / Carton / Palette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77365" y="1117331"/>
            <a:ext cx="9575799" cy="546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Vocabulaire </a:t>
            </a:r>
          </a:p>
          <a:p>
            <a:pPr>
              <a:spcBef>
                <a:spcPts val="300"/>
              </a:spcBef>
              <a:defRPr/>
            </a:pPr>
            <a:endParaRPr lang="fr-FR" sz="18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Expression du besoin</a:t>
            </a:r>
            <a:r>
              <a:rPr lang="fr-FR" sz="2800" b="1" dirty="0" smtClean="0"/>
              <a:t> à l’</a:t>
            </a:r>
            <a:r>
              <a:rPr lang="fr-FR" sz="2800" b="1" dirty="0" smtClean="0">
                <a:solidFill>
                  <a:srgbClr val="0070C0"/>
                </a:solidFill>
              </a:rPr>
              <a:t>UCD</a:t>
            </a:r>
            <a:r>
              <a:rPr lang="fr-FR" sz="2800" b="1" dirty="0" smtClean="0"/>
              <a:t> </a:t>
            </a:r>
            <a:r>
              <a:rPr lang="fr-FR" dirty="0" smtClean="0"/>
              <a:t>unité commune de dispensation</a:t>
            </a:r>
            <a:endParaRPr lang="fr-FR" sz="2800" dirty="0" smtClean="0"/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fr-FR" sz="1400" b="1" dirty="0" smtClean="0"/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</a:rPr>
              <a:t>QML</a:t>
            </a:r>
            <a:r>
              <a:rPr lang="fr-FR" sz="1800" b="1" dirty="0" smtClean="0"/>
              <a:t> : quantité minimale de livraison, adaptée à chaque unité de vente ; on ne peut pas acheter en dessous du QML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Le </a:t>
            </a:r>
            <a:r>
              <a:rPr lang="fr-FR" sz="1800" b="1" dirty="0">
                <a:solidFill>
                  <a:srgbClr val="0070C0"/>
                </a:solidFill>
              </a:rPr>
              <a:t>C</a:t>
            </a:r>
            <a:r>
              <a:rPr lang="fr-FR" sz="1800" b="1" dirty="0" smtClean="0">
                <a:solidFill>
                  <a:srgbClr val="0070C0"/>
                </a:solidFill>
              </a:rPr>
              <a:t>onditionnement</a:t>
            </a:r>
            <a:r>
              <a:rPr lang="fr-FR" sz="1800" b="1" dirty="0" smtClean="0"/>
              <a:t> représente l’unité de distribution la plus petite non déconditionnée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</a:rPr>
              <a:t>Boite</a:t>
            </a:r>
            <a:r>
              <a:rPr lang="fr-FR" sz="1800" b="1" dirty="0" smtClean="0"/>
              <a:t> : présentation la plus petite, contenant un nombre maximum d’UCD et disposant d’un code CIP (Code Identifiant de Présentation) 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</a:rPr>
              <a:t>Carton</a:t>
            </a:r>
            <a:r>
              <a:rPr lang="fr-FR" sz="1800" b="1" dirty="0" smtClean="0"/>
              <a:t> : présentation de vente complet contenant des boites / carton complet colis standard</a:t>
            </a:r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</a:rPr>
              <a:t>Palette</a:t>
            </a:r>
            <a:r>
              <a:rPr lang="fr-FR" sz="1800" b="1" dirty="0" smtClean="0"/>
              <a:t> : présentation de vente complet contenant de cartons / palette complète</a:t>
            </a:r>
            <a:endParaRPr lang="fr-FR" sz="1800" b="1" dirty="0"/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rgbClr val="0070C0"/>
                </a:solidFill>
              </a:rPr>
              <a:t>Présentations de ventes </a:t>
            </a:r>
            <a:r>
              <a:rPr lang="fr-FR" sz="1800" b="1" dirty="0" smtClean="0"/>
              <a:t>possibles : exemple comprimé de 10 mg, le conditionnement peut-être</a:t>
            </a:r>
            <a:endParaRPr lang="fr-FR" sz="1800" b="1" dirty="0"/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002060"/>
                </a:solidFill>
              </a:rPr>
              <a:t>Boite</a:t>
            </a:r>
            <a:r>
              <a:rPr lang="fr-FR" sz="1600" b="1" dirty="0" smtClean="0"/>
              <a:t> : 30 comprimés et QML 30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002060"/>
                </a:solidFill>
              </a:rPr>
              <a:t>Carton</a:t>
            </a:r>
            <a:r>
              <a:rPr lang="fr-FR" sz="1600" b="1" dirty="0" smtClean="0"/>
              <a:t> : 10 boites et QML 300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002060"/>
                </a:solidFill>
              </a:rPr>
              <a:t>Palette</a:t>
            </a:r>
            <a:r>
              <a:rPr lang="fr-FR" sz="1600" b="1" dirty="0" smtClean="0"/>
              <a:t> : 10 cartons QML 3 000 </a:t>
            </a:r>
            <a:endParaRPr lang="fr-FR" sz="1600" b="1" dirty="0"/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/>
              <a:t>Certains médicaments n’auront que 2 présentations de ventes : carton, palette</a:t>
            </a:r>
            <a:endParaRPr lang="fr-FR" sz="1600" b="1" dirty="0"/>
          </a:p>
          <a:p>
            <a:pPr marL="285750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fr-FR" sz="1400" b="1" dirty="0" smtClean="0"/>
          </a:p>
          <a:p>
            <a:pPr algn="l">
              <a:spcBef>
                <a:spcPts val="300"/>
              </a:spcBef>
              <a:defRPr/>
            </a:pPr>
            <a:r>
              <a:rPr lang="fr-FR" sz="2800" b="1" dirty="0" smtClean="0"/>
              <a:t>Le </a:t>
            </a:r>
            <a:r>
              <a:rPr lang="fr-FR" sz="2800" b="1" dirty="0" smtClean="0">
                <a:solidFill>
                  <a:srgbClr val="0070C0"/>
                </a:solidFill>
              </a:rPr>
              <a:t>prix</a:t>
            </a:r>
            <a:r>
              <a:rPr lang="fr-FR" sz="2800" b="1" dirty="0" smtClean="0"/>
              <a:t> dans tous les cas est </a:t>
            </a:r>
            <a:r>
              <a:rPr lang="fr-FR" sz="2800" b="1" dirty="0" smtClean="0">
                <a:solidFill>
                  <a:srgbClr val="0070C0"/>
                </a:solidFill>
              </a:rPr>
              <a:t>attendu</a:t>
            </a:r>
            <a:r>
              <a:rPr lang="fr-FR" sz="2800" b="1" dirty="0" smtClean="0"/>
              <a:t> à l’</a:t>
            </a:r>
            <a:r>
              <a:rPr lang="fr-FR" sz="2800" b="1" dirty="0" smtClean="0">
                <a:solidFill>
                  <a:srgbClr val="0070C0"/>
                </a:solidFill>
              </a:rPr>
              <a:t>UCD</a:t>
            </a:r>
            <a:r>
              <a:rPr lang="fr-FR" sz="2800" b="1" dirty="0" smtClean="0"/>
              <a:t> HT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Boite / Carton / Palette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31128" y="1135467"/>
            <a:ext cx="8026398" cy="4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Besoin pour 4 ans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61672" y="1676631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solidFill>
                  <a:srgbClr val="0070C0"/>
                </a:solidFill>
              </a:rPr>
              <a:t>Lot 2020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61672" y="3406849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solidFill>
                  <a:srgbClr val="0070C0"/>
                </a:solidFill>
              </a:rPr>
              <a:t>Lot 2024, </a:t>
            </a:r>
            <a:r>
              <a:rPr lang="fr-FR" b="1" i="1" dirty="0" smtClean="0">
                <a:solidFill>
                  <a:srgbClr val="0070C0"/>
                </a:solidFill>
              </a:rPr>
              <a:t>a priori</a:t>
            </a:r>
            <a:endParaRPr lang="fr-FR" i="1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09227"/>
              </p:ext>
            </p:extLst>
          </p:nvPr>
        </p:nvGraphicFramePr>
        <p:xfrm>
          <a:off x="2761672" y="3922681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9">
                  <a:extLst>
                    <a:ext uri="{9D8B030D-6E8A-4147-A177-3AD203B41FA5}">
                      <a16:colId xmlns:a16="http://schemas.microsoft.com/office/drawing/2014/main" val="1206577257"/>
                    </a:ext>
                  </a:extLst>
                </a:gridCol>
                <a:gridCol w="2484581">
                  <a:extLst>
                    <a:ext uri="{9D8B030D-6E8A-4147-A177-3AD203B41FA5}">
                      <a16:colId xmlns:a16="http://schemas.microsoft.com/office/drawing/2014/main" val="1371460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65063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9226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Lot / sous lot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Libellé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Unité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Demandé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34434"/>
                  </a:ext>
                </a:extLst>
              </a:tr>
              <a:tr h="22670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Paracétamol</a:t>
                      </a:r>
                      <a:r>
                        <a:rPr lang="fr-FR" baseline="0" dirty="0" smtClean="0"/>
                        <a:t> 500 mg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29713"/>
                  </a:ext>
                </a:extLst>
              </a:tr>
              <a:tr h="22670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boite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gélule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37 000 000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44421"/>
                  </a:ext>
                </a:extLst>
              </a:tr>
              <a:tr h="22670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gélule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0234"/>
                  </a:ext>
                </a:extLst>
              </a:tr>
              <a:tr h="22670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palette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gélule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84243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95683"/>
              </p:ext>
            </p:extLst>
          </p:nvPr>
        </p:nvGraphicFramePr>
        <p:xfrm>
          <a:off x="2761672" y="211921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655">
                  <a:extLst>
                    <a:ext uri="{9D8B030D-6E8A-4147-A177-3AD203B41FA5}">
                      <a16:colId xmlns:a16="http://schemas.microsoft.com/office/drawing/2014/main" val="2100332774"/>
                    </a:ext>
                  </a:extLst>
                </a:gridCol>
                <a:gridCol w="2475345">
                  <a:extLst>
                    <a:ext uri="{9D8B030D-6E8A-4147-A177-3AD203B41FA5}">
                      <a16:colId xmlns:a16="http://schemas.microsoft.com/office/drawing/2014/main" val="13388206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368509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16679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Lot / sous lot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Libellé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Unité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Demandé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08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Paracétamol</a:t>
                      </a:r>
                      <a:r>
                        <a:rPr lang="fr-FR" baseline="0" dirty="0" smtClean="0"/>
                        <a:t> 500 mg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7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gélule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37 000 000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4603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8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/>
              <a:t>Boite / Carton / Palette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81021" y="2027326"/>
            <a:ext cx="8349671" cy="99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Pour des produits comme solutés : prix carton et palette 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300"/>
              </a:spcBef>
              <a:defRPr/>
            </a:pP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96903"/>
              </p:ext>
            </p:extLst>
          </p:nvPr>
        </p:nvGraphicFramePr>
        <p:xfrm>
          <a:off x="3043382" y="289298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455">
                  <a:extLst>
                    <a:ext uri="{9D8B030D-6E8A-4147-A177-3AD203B41FA5}">
                      <a16:colId xmlns:a16="http://schemas.microsoft.com/office/drawing/2014/main" val="752042224"/>
                    </a:ext>
                  </a:extLst>
                </a:gridCol>
                <a:gridCol w="2458473">
                  <a:extLst>
                    <a:ext uri="{9D8B030D-6E8A-4147-A177-3AD203B41FA5}">
                      <a16:colId xmlns:a16="http://schemas.microsoft.com/office/drawing/2014/main" val="1958614952"/>
                    </a:ext>
                  </a:extLst>
                </a:gridCol>
                <a:gridCol w="2025072">
                  <a:extLst>
                    <a:ext uri="{9D8B030D-6E8A-4147-A177-3AD203B41FA5}">
                      <a16:colId xmlns:a16="http://schemas.microsoft.com/office/drawing/2014/main" val="40229201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8821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Lot / sous lot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Libellé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Unité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Demandé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31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124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Soluté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5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1 500 000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8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palette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6670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43382" y="2523656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solidFill>
                  <a:srgbClr val="0070C0"/>
                </a:solidFill>
              </a:rPr>
              <a:t>Lot 2024, </a:t>
            </a:r>
            <a:r>
              <a:rPr lang="fr-FR" b="1" i="1" dirty="0" smtClean="0">
                <a:solidFill>
                  <a:srgbClr val="0070C0"/>
                </a:solidFill>
              </a:rPr>
              <a:t>a priori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4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82800" y="366619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Boite / Carton / Palette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8075" y="1142119"/>
            <a:ext cx="8026398" cy="5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Vos prix</a:t>
            </a: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33083"/>
              </p:ext>
            </p:extLst>
          </p:nvPr>
        </p:nvGraphicFramePr>
        <p:xfrm>
          <a:off x="2761671" y="2033053"/>
          <a:ext cx="79063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969">
                  <a:extLst>
                    <a:ext uri="{9D8B030D-6E8A-4147-A177-3AD203B41FA5}">
                      <a16:colId xmlns:a16="http://schemas.microsoft.com/office/drawing/2014/main" val="692092278"/>
                    </a:ext>
                  </a:extLst>
                </a:gridCol>
                <a:gridCol w="1480906">
                  <a:extLst>
                    <a:ext uri="{9D8B030D-6E8A-4147-A177-3AD203B41FA5}">
                      <a16:colId xmlns:a16="http://schemas.microsoft.com/office/drawing/2014/main" val="25502198"/>
                    </a:ext>
                  </a:extLst>
                </a:gridCol>
                <a:gridCol w="1221748">
                  <a:extLst>
                    <a:ext uri="{9D8B030D-6E8A-4147-A177-3AD203B41FA5}">
                      <a16:colId xmlns:a16="http://schemas.microsoft.com/office/drawing/2014/main" val="749283941"/>
                    </a:ext>
                  </a:extLst>
                </a:gridCol>
                <a:gridCol w="1638252">
                  <a:extLst>
                    <a:ext uri="{9D8B030D-6E8A-4147-A177-3AD203B41FA5}">
                      <a16:colId xmlns:a16="http://schemas.microsoft.com/office/drawing/2014/main" val="1986160698"/>
                    </a:ext>
                  </a:extLst>
                </a:gridCol>
                <a:gridCol w="1575454">
                  <a:extLst>
                    <a:ext uri="{9D8B030D-6E8A-4147-A177-3AD203B41FA5}">
                      <a16:colId xmlns:a16="http://schemas.microsoft.com/office/drawing/2014/main" val="63370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Libellé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UCD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UCD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Conditionnement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QML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3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Comprimé 10 mg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3400897654321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2,0000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644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73967"/>
              </p:ext>
            </p:extLst>
          </p:nvPr>
        </p:nvGraphicFramePr>
        <p:xfrm>
          <a:off x="2761669" y="3864065"/>
          <a:ext cx="7906329" cy="163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583">
                  <a:extLst>
                    <a:ext uri="{9D8B030D-6E8A-4147-A177-3AD203B41FA5}">
                      <a16:colId xmlns:a16="http://schemas.microsoft.com/office/drawing/2014/main" val="350544988"/>
                    </a:ext>
                  </a:extLst>
                </a:gridCol>
                <a:gridCol w="1514763">
                  <a:extLst>
                    <a:ext uri="{9D8B030D-6E8A-4147-A177-3AD203B41FA5}">
                      <a16:colId xmlns:a16="http://schemas.microsoft.com/office/drawing/2014/main" val="1959753851"/>
                    </a:ext>
                  </a:extLst>
                </a:gridCol>
                <a:gridCol w="1209964">
                  <a:extLst>
                    <a:ext uri="{9D8B030D-6E8A-4147-A177-3AD203B41FA5}">
                      <a16:colId xmlns:a16="http://schemas.microsoft.com/office/drawing/2014/main" val="4249594119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148129669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3359674719"/>
                    </a:ext>
                  </a:extLst>
                </a:gridCol>
              </a:tblGrid>
              <a:tr h="51898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Libellé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UCD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UCD*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Conditionnement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QML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2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Paracétamol</a:t>
                      </a:r>
                      <a:r>
                        <a:rPr lang="fr-FR" sz="1600" baseline="0" dirty="0" smtClean="0"/>
                        <a:t> 500 mg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3400891234567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54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Paracétamol</a:t>
                      </a:r>
                      <a:r>
                        <a:rPr lang="fr-FR" sz="1600" baseline="0" dirty="0" smtClean="0"/>
                        <a:t> 500 mg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3400891234567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8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Paracétamol</a:t>
                      </a:r>
                      <a:r>
                        <a:rPr lang="fr-FR" sz="1600" baseline="0" dirty="0" smtClean="0"/>
                        <a:t> 500 mg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3400891234567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r>
                        <a:rPr lang="fr-FR" baseline="0" dirty="0" smtClean="0"/>
                        <a:t> 0</a:t>
                      </a:r>
                      <a:r>
                        <a:rPr lang="fr-FR" dirty="0" smtClean="0"/>
                        <a:t>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6439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761670" y="1719448"/>
            <a:ext cx="44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solidFill>
                  <a:srgbClr val="0070C0"/>
                </a:solidFill>
              </a:rPr>
              <a:t>Prix UCD « simple / à la boite » </a:t>
            </a:r>
            <a:r>
              <a:rPr lang="fr-FR" dirty="0" smtClean="0"/>
              <a:t>environ 770 lots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61670" y="3114155"/>
            <a:ext cx="570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solidFill>
                  <a:srgbClr val="0070C0"/>
                </a:solidFill>
              </a:rPr>
              <a:t>Prix UCD « boite /carton / palette» </a:t>
            </a:r>
            <a:r>
              <a:rPr lang="fr-FR" b="1" dirty="0" smtClean="0"/>
              <a:t>environ 80 lots</a:t>
            </a:r>
          </a:p>
          <a:p>
            <a:pPr fontAlgn="t"/>
            <a:r>
              <a:rPr lang="fr-FR" b="1" dirty="0" smtClean="0"/>
              <a:t>Exemple lot « 123 »</a:t>
            </a:r>
            <a:endParaRPr lang="fr-FR" b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15707" y="5625848"/>
            <a:ext cx="2346036" cy="221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sz="1050" b="1" dirty="0" smtClean="0"/>
              <a:t>*Prix UCD identique ou différent</a:t>
            </a:r>
          </a:p>
          <a:p>
            <a:pPr lvl="1">
              <a:spcBef>
                <a:spcPts val="300"/>
              </a:spcBef>
              <a:defRPr/>
            </a:pPr>
            <a:endParaRPr lang="fr-FR" sz="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70110"/>
              </p:ext>
            </p:extLst>
          </p:nvPr>
        </p:nvGraphicFramePr>
        <p:xfrm>
          <a:off x="720437" y="3856606"/>
          <a:ext cx="1910114" cy="16389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5057">
                  <a:extLst>
                    <a:ext uri="{9D8B030D-6E8A-4147-A177-3AD203B41FA5}">
                      <a16:colId xmlns:a16="http://schemas.microsoft.com/office/drawing/2014/main" val="3246513687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421019573"/>
                    </a:ext>
                  </a:extLst>
                </a:gridCol>
              </a:tblGrid>
              <a:tr h="5139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Paracétamol</a:t>
                      </a:r>
                      <a:endParaRPr lang="fr-FR" sz="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500 mg</a:t>
                      </a:r>
                      <a:endParaRPr lang="fr-FR" sz="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87554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boite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69460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carton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54446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palette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6584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10195"/>
              </p:ext>
            </p:extLst>
          </p:nvPr>
        </p:nvGraphicFramePr>
        <p:xfrm>
          <a:off x="10799116" y="3864065"/>
          <a:ext cx="1156361" cy="1635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6361">
                  <a:extLst>
                    <a:ext uri="{9D8B030D-6E8A-4147-A177-3AD203B41FA5}">
                      <a16:colId xmlns:a16="http://schemas.microsoft.com/office/drawing/2014/main" val="3067792441"/>
                    </a:ext>
                  </a:extLst>
                </a:gridCol>
              </a:tblGrid>
              <a:tr h="52320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Demandé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35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37 000 000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4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60586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defRPr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Boite / Carton / Palette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8075" y="1142119"/>
            <a:ext cx="8026398" cy="57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Vos prix</a:t>
            </a:r>
            <a:endParaRPr lang="fr-FR" sz="1800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defRPr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687782" y="1839555"/>
            <a:ext cx="8986983" cy="208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70C0"/>
                </a:solidFill>
              </a:rPr>
              <a:t>En 2024 </a:t>
            </a:r>
            <a:r>
              <a:rPr lang="fr-FR" b="1" dirty="0" smtClean="0"/>
              <a:t>pour environ </a:t>
            </a:r>
            <a:r>
              <a:rPr lang="fr-FR" b="1" dirty="0" smtClean="0">
                <a:solidFill>
                  <a:srgbClr val="002060"/>
                </a:solidFill>
              </a:rPr>
              <a:t>80 lots</a:t>
            </a:r>
            <a:r>
              <a:rPr lang="fr-FR" b="1" dirty="0" smtClean="0"/>
              <a:t>, répondre au besoin en indiquant pour la ligne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1 : prix UCD à la boite, dont le QML de la boite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2 : prix UCD au carton, dont le QML du carton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3 : prix UCD à la palette, dont la QML de la palette</a:t>
            </a:r>
          </a:p>
          <a:p>
            <a:pPr algn="l">
              <a:spcBef>
                <a:spcPts val="300"/>
              </a:spcBef>
              <a:defRPr/>
            </a:pPr>
            <a:r>
              <a:rPr lang="fr-FR" b="1" dirty="0"/>
              <a:t>d</a:t>
            </a:r>
            <a:r>
              <a:rPr lang="fr-FR" b="1" dirty="0" smtClean="0"/>
              <a:t>onc </a:t>
            </a:r>
            <a:r>
              <a:rPr lang="fr-FR" b="1" dirty="0" smtClean="0">
                <a:solidFill>
                  <a:srgbClr val="0070C0"/>
                </a:solidFill>
              </a:rPr>
              <a:t>3 lignes de réponses</a:t>
            </a:r>
            <a:r>
              <a:rPr lang="fr-FR" b="1" dirty="0" smtClean="0"/>
              <a:t> pour </a:t>
            </a:r>
            <a:r>
              <a:rPr lang="fr-FR" b="1" dirty="0" smtClean="0">
                <a:solidFill>
                  <a:srgbClr val="002060"/>
                </a:solidFill>
              </a:rPr>
              <a:t>un même besoin </a:t>
            </a:r>
            <a:r>
              <a:rPr lang="fr-FR" b="1" dirty="0" smtClean="0"/>
              <a:t>et</a:t>
            </a:r>
            <a:r>
              <a:rPr lang="fr-FR" b="1" dirty="0" smtClean="0">
                <a:solidFill>
                  <a:srgbClr val="002060"/>
                </a:solidFill>
              </a:rPr>
              <a:t> un même UCD</a:t>
            </a:r>
          </a:p>
          <a:p>
            <a:pPr algn="l">
              <a:spcBef>
                <a:spcPts val="300"/>
              </a:spcBef>
              <a:defRPr/>
            </a:pPr>
            <a:endParaRPr lang="fr-FR" b="1" dirty="0" smtClean="0"/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Avec </a:t>
            </a:r>
            <a:r>
              <a:rPr lang="fr-FR" b="1" dirty="0"/>
              <a:t>vos réponses</a:t>
            </a:r>
          </a:p>
          <a:p>
            <a:pPr algn="l">
              <a:spcBef>
                <a:spcPts val="300"/>
              </a:spcBef>
              <a:defRPr/>
            </a:pPr>
            <a:endParaRPr lang="fr-FR" b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87782" y="5013249"/>
            <a:ext cx="9060873" cy="145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defRPr/>
            </a:pPr>
            <a:r>
              <a:rPr lang="fr-FR" sz="2200" b="1" dirty="0"/>
              <a:t>L</a:t>
            </a:r>
            <a:r>
              <a:rPr lang="fr-FR" sz="2200" b="1" dirty="0" smtClean="0"/>
              <a:t>es bénéficiaires, sans chercher, auront les </a:t>
            </a:r>
            <a:r>
              <a:rPr lang="fr-FR" sz="2200" b="1" dirty="0" smtClean="0">
                <a:solidFill>
                  <a:srgbClr val="0070C0"/>
                </a:solidFill>
              </a:rPr>
              <a:t>conditionnements</a:t>
            </a:r>
            <a:r>
              <a:rPr lang="fr-FR" sz="2200" b="1" dirty="0" smtClean="0"/>
              <a:t> les plus adaptés à leurs consommations et des prix adaptés, par vos soins</a:t>
            </a:r>
          </a:p>
          <a:p>
            <a:pPr algn="l">
              <a:spcBef>
                <a:spcPts val="300"/>
              </a:spcBef>
              <a:defRPr/>
            </a:pPr>
            <a:endParaRPr lang="fr-FR" sz="1600" b="1" dirty="0" smtClean="0"/>
          </a:p>
          <a:p>
            <a:pPr algn="l">
              <a:spcBef>
                <a:spcPts val="300"/>
              </a:spcBef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Cercle vertueux pour de meilleures commandes</a:t>
            </a: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2687782" y="3664959"/>
            <a:ext cx="2868798" cy="1139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00"/>
              </a:spcBef>
              <a:defRPr/>
            </a:pPr>
            <a:r>
              <a:rPr lang="fr-FR" sz="1800" b="1" dirty="0" smtClean="0"/>
              <a:t>« 123 »</a:t>
            </a:r>
          </a:p>
          <a:p>
            <a:pPr marL="800100" lvl="1" indent="-342900">
              <a:spcBef>
                <a:spcPts val="300"/>
              </a:spcBef>
              <a:defRPr/>
            </a:pPr>
            <a:r>
              <a:rPr lang="fr-FR" sz="1800" b="1" dirty="0" smtClean="0"/>
              <a:t>Boite</a:t>
            </a:r>
          </a:p>
          <a:p>
            <a:pPr marL="800100" lvl="1" indent="-342900">
              <a:spcBef>
                <a:spcPts val="300"/>
              </a:spcBef>
              <a:defRPr/>
            </a:pPr>
            <a:r>
              <a:rPr lang="fr-FR" sz="1800" b="1" dirty="0" smtClean="0"/>
              <a:t>Carton </a:t>
            </a:r>
          </a:p>
          <a:p>
            <a:pPr marL="800100" lvl="1" indent="-342900">
              <a:spcBef>
                <a:spcPts val="300"/>
              </a:spcBef>
              <a:defRPr/>
            </a:pPr>
            <a:r>
              <a:rPr lang="fr-FR" sz="1800" b="1" dirty="0" smtClean="0"/>
              <a:t>Palette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6368474" y="3664959"/>
            <a:ext cx="2110508" cy="1139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00"/>
              </a:spcBef>
              <a:defRPr/>
            </a:pPr>
            <a:r>
              <a:rPr lang="fr-FR" sz="1800" b="1" dirty="0" smtClean="0"/>
              <a:t>« 124 »</a:t>
            </a:r>
          </a:p>
          <a:p>
            <a:pPr marL="800100" lvl="1" indent="-342900">
              <a:spcBef>
                <a:spcPts val="300"/>
              </a:spcBef>
              <a:defRPr/>
            </a:pPr>
            <a:r>
              <a:rPr lang="fr-FR" sz="1800" b="1" dirty="0" smtClean="0"/>
              <a:t>Carton </a:t>
            </a:r>
          </a:p>
          <a:p>
            <a:pPr marL="800100" lvl="1" indent="-342900">
              <a:spcBef>
                <a:spcPts val="300"/>
              </a:spcBef>
              <a:defRPr/>
            </a:pPr>
            <a:r>
              <a:rPr lang="fr-FR" sz="1800" b="1" dirty="0" smtClean="0"/>
              <a:t>Palette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7" y="48270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Codage et échanges électroniques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codes UCD et CIP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9819" y="2079813"/>
            <a:ext cx="4885275" cy="116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Le Club Inter Pharmaceutique CIP est votre association qui vous génère les codes </a:t>
            </a:r>
            <a:r>
              <a:rPr lang="fr-FR" b="1" dirty="0" smtClean="0">
                <a:solidFill>
                  <a:srgbClr val="0070C0"/>
                </a:solidFill>
              </a:rPr>
              <a:t>UCD</a:t>
            </a:r>
            <a:r>
              <a:rPr lang="fr-FR" b="1" dirty="0" smtClean="0"/>
              <a:t> et CIP</a:t>
            </a:r>
            <a:endParaRPr lang="fr-FR" sz="18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41240" y="3386366"/>
            <a:ext cx="4885275" cy="149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70C0"/>
                </a:solidFill>
              </a:rPr>
              <a:t>Respect de règles </a:t>
            </a:r>
          </a:p>
          <a:p>
            <a:pPr>
              <a:spcBef>
                <a:spcPts val="300"/>
              </a:spcBef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Code à 13</a:t>
            </a:r>
          </a:p>
          <a:p>
            <a:pPr>
              <a:spcBef>
                <a:spcPts val="300"/>
              </a:spcBef>
              <a:defRPr/>
            </a:pPr>
            <a:r>
              <a:rPr lang="fr-FR" sz="2800" b="1" dirty="0" smtClean="0"/>
              <a:t>13 digits </a:t>
            </a:r>
            <a:r>
              <a:rPr lang="fr-FR" sz="2800" b="1" u="sng" dirty="0" smtClean="0"/>
              <a:t>sans espace</a:t>
            </a:r>
            <a:endParaRPr lang="fr-FR" sz="2800" b="1" u="sng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46" y="3768077"/>
            <a:ext cx="2613890" cy="18873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709" y="2994999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smtClean="0"/>
              <a:t>Remarques préliminaires  </a:t>
            </a:r>
            <a:endParaRPr lang="fr-FR" sz="3200" b="1" dirty="0"/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Maître </a:t>
            </a:r>
            <a:r>
              <a:rPr lang="fr-FR" sz="2400" b="1" dirty="0">
                <a:solidFill>
                  <a:srgbClr val="002060"/>
                </a:solidFill>
              </a:rPr>
              <a:t>Emmanuel </a:t>
            </a:r>
            <a:r>
              <a:rPr lang="fr-FR" sz="2400" b="1" dirty="0" smtClean="0">
                <a:solidFill>
                  <a:srgbClr val="002060"/>
                </a:solidFill>
              </a:rPr>
              <a:t>Camus</a:t>
            </a:r>
          </a:p>
          <a:p>
            <a:pPr algn="ctr"/>
            <a:r>
              <a:rPr lang="fr-FR" sz="2000" dirty="0" smtClean="0"/>
              <a:t>Rayssac Avocats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145" y="7413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Du temps au temps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120272" y="1447801"/>
            <a:ext cx="8628382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Délai de </a:t>
            </a:r>
            <a:r>
              <a:rPr lang="fr-FR" b="1" dirty="0" smtClean="0">
                <a:solidFill>
                  <a:srgbClr val="002060"/>
                </a:solidFill>
              </a:rPr>
              <a:t>2 mois </a:t>
            </a:r>
            <a:r>
              <a:rPr lang="fr-FR" b="1" dirty="0" smtClean="0"/>
              <a:t>pour répondre </a:t>
            </a:r>
            <a:endParaRPr lang="fr-FR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Respect des </a:t>
            </a:r>
            <a:r>
              <a:rPr lang="fr-FR" b="1" dirty="0" smtClean="0">
                <a:solidFill>
                  <a:srgbClr val="002060"/>
                </a:solidFill>
              </a:rPr>
              <a:t>règles</a:t>
            </a:r>
            <a:r>
              <a:rPr lang="fr-FR" b="1" dirty="0" smtClean="0"/>
              <a:t> et des </a:t>
            </a:r>
            <a:r>
              <a:rPr lang="fr-FR" b="1" dirty="0" smtClean="0">
                <a:solidFill>
                  <a:srgbClr val="002060"/>
                </a:solidFill>
              </a:rPr>
              <a:t>aides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Produire ce qui est demandé</a:t>
            </a:r>
            <a:endParaRPr lang="fr-FR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Vitesse et précipitation : 2 concepts différents</a:t>
            </a:r>
            <a:endParaRPr lang="fr-FR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2060"/>
                </a:solidFill>
              </a:rPr>
              <a:t>Qualité</a:t>
            </a:r>
            <a:r>
              <a:rPr lang="fr-FR" b="1" dirty="0" smtClean="0"/>
              <a:t> versus quantité</a:t>
            </a:r>
            <a:endParaRPr lang="fr-FR" b="1" dirty="0"/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Ne pas imaginer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Toujours </a:t>
            </a:r>
            <a:r>
              <a:rPr lang="fr-FR" b="1" dirty="0" smtClean="0"/>
              <a:t>des </a:t>
            </a:r>
            <a:r>
              <a:rPr lang="fr-FR" b="1" dirty="0" smtClean="0"/>
              <a:t>échantillons physiques pour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Le coordonnateur : tous les lots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Certains CH bénéficiaires : voir le RC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Pour information, </a:t>
            </a:r>
            <a:r>
              <a:rPr lang="fr-FR" b="1" dirty="0" smtClean="0">
                <a:solidFill>
                  <a:srgbClr val="002060"/>
                </a:solidFill>
              </a:rPr>
              <a:t>en 2020 pour l’AO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140</a:t>
            </a:r>
            <a:r>
              <a:rPr lang="fr-FR" b="1" dirty="0" smtClean="0"/>
              <a:t> Candidats donc 140 réponses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70C0"/>
                </a:solidFill>
              </a:rPr>
              <a:t>354</a:t>
            </a:r>
            <a:r>
              <a:rPr lang="fr-FR" b="1" dirty="0" smtClean="0"/>
              <a:t> dossiers </a:t>
            </a:r>
            <a:r>
              <a:rPr lang="fr-FR" b="1" dirty="0" smtClean="0"/>
              <a:t>répartis </a:t>
            </a:r>
            <a:r>
              <a:rPr lang="fr-FR" b="1" dirty="0" smtClean="0"/>
              <a:t>dans toutes les réponses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5 405 fichiers au moins dont les Zip </a:t>
            </a:r>
            <a:r>
              <a:rPr lang="fr-FR" sz="1800" b="1" dirty="0" smtClean="0"/>
              <a:t>(sans compter les fichiers dans les Zip)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70C0"/>
                </a:solidFill>
              </a:rPr>
              <a:t>Plus de 6 000 fichiers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2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234383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Présentation de la filière produits de </a:t>
            </a:r>
            <a:r>
              <a:rPr lang="fr-FR" sz="3200" b="1" dirty="0" smtClean="0"/>
              <a:t>santé</a:t>
            </a:r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Focus Marché Médicament 2024 </a:t>
            </a:r>
          </a:p>
          <a:p>
            <a:pPr algn="ctr"/>
            <a:r>
              <a:rPr lang="fr-FR" sz="2400" dirty="0" smtClean="0"/>
              <a:t>Monsieur Cédric Nowak</a:t>
            </a:r>
          </a:p>
          <a:p>
            <a:pPr algn="ctr"/>
            <a:r>
              <a:rPr lang="fr-FR" sz="2400" dirty="0" smtClean="0"/>
              <a:t>Dr Loïc Rolland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70590" y="231212"/>
            <a:ext cx="9431024" cy="556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latin typeface="+mn-lt"/>
              </a:rPr>
              <a:t>GCS Achats en santé d’Occitanie</a:t>
            </a:r>
            <a:endParaRPr lang="fr-FR" sz="2800" b="1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51017" y="891560"/>
            <a:ext cx="9356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Création </a:t>
            </a:r>
            <a:r>
              <a:rPr lang="fr-FR" sz="2000" b="1" i="1" dirty="0">
                <a:solidFill>
                  <a:schemeClr val="tx2"/>
                </a:solidFill>
              </a:rPr>
              <a:t>en </a:t>
            </a:r>
            <a:r>
              <a:rPr lang="fr-FR" sz="2000" b="1" i="1" dirty="0" smtClean="0">
                <a:solidFill>
                  <a:schemeClr val="tx2"/>
                </a:solidFill>
              </a:rPr>
              <a:t>2019 par la fusion du RésahLR et Garonne avec pour missions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260437" y="1642198"/>
            <a:ext cx="8049500" cy="3991984"/>
            <a:chOff x="2760976" y="1543818"/>
            <a:chExt cx="8850332" cy="4325464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FB15A27-9BF4-480B-BB9E-4CFE786E9F2D}"/>
                </a:ext>
              </a:extLst>
            </p:cNvPr>
            <p:cNvGrpSpPr/>
            <p:nvPr/>
          </p:nvGrpSpPr>
          <p:grpSpPr>
            <a:xfrm>
              <a:off x="2764980" y="1543818"/>
              <a:ext cx="8705660" cy="873760"/>
              <a:chOff x="834580" y="1583119"/>
              <a:chExt cx="10657840" cy="873760"/>
            </a:xfrm>
          </p:grpSpPr>
          <p:sp>
            <p:nvSpPr>
              <p:cNvPr id="14" name="Rectangle : coins arrondis 1">
                <a:extLst>
                  <a:ext uri="{FF2B5EF4-FFF2-40B4-BE49-F238E27FC236}">
                    <a16:creationId xmlns:a16="http://schemas.microsoft.com/office/drawing/2014/main" id="{A587CCF2-41A0-4B4A-922B-81D2C8227DF8}"/>
                  </a:ext>
                </a:extLst>
              </p:cNvPr>
              <p:cNvSpPr/>
              <p:nvPr/>
            </p:nvSpPr>
            <p:spPr>
              <a:xfrm>
                <a:off x="834580" y="1583119"/>
                <a:ext cx="10657840" cy="87376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1D1A59B-9D7E-44D5-B611-CCC833C7374D}"/>
                  </a:ext>
                </a:extLst>
              </p:cNvPr>
              <p:cNvSpPr txBox="1"/>
              <p:nvPr/>
            </p:nvSpPr>
            <p:spPr>
              <a:xfrm>
                <a:off x="1001890" y="1696833"/>
                <a:ext cx="9784081" cy="70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Renforcer la démarche de mutualisation des achats et de coopérations logistiques</a:t>
                </a:r>
              </a:p>
            </p:txBody>
          </p:sp>
        </p:grpSp>
        <p:sp>
          <p:nvSpPr>
            <p:cNvPr id="8" name="Rectangle : coins arrondis 5">
              <a:extLst>
                <a:ext uri="{FF2B5EF4-FFF2-40B4-BE49-F238E27FC236}">
                  <a16:creationId xmlns:a16="http://schemas.microsoft.com/office/drawing/2014/main" id="{5F606FB9-C19E-45BE-995C-6BF8982985D9}"/>
                </a:ext>
              </a:extLst>
            </p:cNvPr>
            <p:cNvSpPr/>
            <p:nvPr/>
          </p:nvSpPr>
          <p:spPr>
            <a:xfrm>
              <a:off x="2760976" y="2694386"/>
              <a:ext cx="8709664" cy="8737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BD991CB-0A24-486E-A037-77A08E24575A}"/>
                </a:ext>
              </a:extLst>
            </p:cNvPr>
            <p:cNvSpPr txBox="1"/>
            <p:nvPr/>
          </p:nvSpPr>
          <p:spPr>
            <a:xfrm>
              <a:off x="2953907" y="2958180"/>
              <a:ext cx="8323802" cy="40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cs typeface="Arial" panose="020B0604020202020204" pitchFamily="34" charset="0"/>
                </a:rPr>
                <a:t>Diversifier les achats et couvrir de nouveaux besoins</a:t>
              </a:r>
            </a:p>
          </p:txBody>
        </p:sp>
        <p:sp>
          <p:nvSpPr>
            <p:cNvPr id="10" name="Rectangle : coins arrondis 6">
              <a:extLst>
                <a:ext uri="{FF2B5EF4-FFF2-40B4-BE49-F238E27FC236}">
                  <a16:creationId xmlns:a16="http://schemas.microsoft.com/office/drawing/2014/main" id="{E1A0C138-FB86-4E73-8920-0A955FA7E544}"/>
                </a:ext>
              </a:extLst>
            </p:cNvPr>
            <p:cNvSpPr/>
            <p:nvPr/>
          </p:nvSpPr>
          <p:spPr>
            <a:xfrm>
              <a:off x="2760976" y="3844954"/>
              <a:ext cx="8709664" cy="8737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5FF26C-1530-47CF-93CB-B0816DC2F2AD}"/>
                </a:ext>
              </a:extLst>
            </p:cNvPr>
            <p:cNvSpPr txBox="1"/>
            <p:nvPr/>
          </p:nvSpPr>
          <p:spPr>
            <a:xfrm>
              <a:off x="2901645" y="3964377"/>
              <a:ext cx="8709663" cy="7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Harmoniser les procédures et le soutien administratif apporté aux établissements coordonnateurs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A3EAA254-F914-4B38-9C2B-61A4E82D2857}"/>
                </a:ext>
              </a:extLst>
            </p:cNvPr>
            <p:cNvSpPr/>
            <p:nvPr/>
          </p:nvSpPr>
          <p:spPr>
            <a:xfrm>
              <a:off x="2760976" y="4995522"/>
              <a:ext cx="8709664" cy="8737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9482A81-9630-4D47-B5D0-7BFB554E5084}"/>
                </a:ext>
              </a:extLst>
            </p:cNvPr>
            <p:cNvSpPr txBox="1"/>
            <p:nvPr/>
          </p:nvSpPr>
          <p:spPr>
            <a:xfrm>
              <a:off x="2943638" y="5247736"/>
              <a:ext cx="5394044" cy="400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Favoriser le partage des expériences et expertises</a:t>
              </a:r>
            </a:p>
          </p:txBody>
        </p:sp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51016" y="5889649"/>
            <a:ext cx="9356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dirty="0" smtClean="0"/>
              <a:t>Un fonctionnement par filières et avec, notamment, des CH mandataires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89501470"/>
              </p:ext>
            </p:extLst>
          </p:nvPr>
        </p:nvGraphicFramePr>
        <p:xfrm>
          <a:off x="1628575" y="1260740"/>
          <a:ext cx="89289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381467" y="1260740"/>
            <a:ext cx="3065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2060"/>
                </a:solidFill>
              </a:rPr>
              <a:t>Segments :</a:t>
            </a:r>
            <a:endParaRPr lang="fr-FR" sz="1600" b="1" i="1" dirty="0">
              <a:solidFill>
                <a:srgbClr val="002060"/>
              </a:solidFill>
            </a:endParaRPr>
          </a:p>
          <a:p>
            <a:r>
              <a:rPr lang="fr-FR" sz="1600" b="1" i="1" dirty="0">
                <a:solidFill>
                  <a:srgbClr val="002060"/>
                </a:solidFill>
              </a:rPr>
              <a:t>	Médicament</a:t>
            </a:r>
          </a:p>
          <a:p>
            <a:r>
              <a:rPr lang="fr-FR" sz="1600" b="1" i="1" dirty="0">
                <a:solidFill>
                  <a:srgbClr val="002060"/>
                </a:solidFill>
              </a:rPr>
              <a:t>	DM stériles dont </a:t>
            </a:r>
            <a:r>
              <a:rPr lang="fr-FR" sz="1600" b="1" i="1" dirty="0" smtClean="0">
                <a:solidFill>
                  <a:srgbClr val="002060"/>
                </a:solidFill>
              </a:rPr>
              <a:t>DMIS</a:t>
            </a:r>
            <a:endParaRPr lang="fr-FR" sz="1600" b="1" i="1" dirty="0">
              <a:solidFill>
                <a:srgbClr val="002060"/>
              </a:solidFill>
            </a:endParaRPr>
          </a:p>
          <a:p>
            <a:r>
              <a:rPr lang="fr-FR" sz="1600" b="1" i="1" dirty="0">
                <a:solidFill>
                  <a:srgbClr val="002060"/>
                </a:solidFill>
              </a:rPr>
              <a:t>	Gaz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43" y="304800"/>
            <a:ext cx="1008112" cy="3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93167" y="235522"/>
            <a:ext cx="5940152" cy="538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Filière Produits de Santé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6" y="431853"/>
            <a:ext cx="8785596" cy="1424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au point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7091" y="1668677"/>
            <a:ext cx="8137525" cy="411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Marchés portés par le GCS ASO</a:t>
            </a:r>
          </a:p>
          <a:p>
            <a:pPr>
              <a:spcBef>
                <a:spcPts val="300"/>
              </a:spcBef>
              <a:defRPr/>
            </a:pPr>
            <a:endParaRPr lang="fr-FR" sz="2000" b="1" dirty="0">
              <a:solidFill>
                <a:schemeClr val="tx2"/>
              </a:solidFill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Marchés portés par le GCS ASO ou par des mandataires</a:t>
            </a:r>
          </a:p>
          <a:p>
            <a:pPr algn="l">
              <a:spcBef>
                <a:spcPts val="300"/>
              </a:spcBef>
              <a:defRPr/>
            </a:pPr>
            <a:endParaRPr lang="fr-FR" b="1" dirty="0"/>
          </a:p>
          <a:p>
            <a:pPr algn="l">
              <a:spcBef>
                <a:spcPts val="300"/>
              </a:spcBef>
              <a:defRPr/>
            </a:pPr>
            <a:r>
              <a:rPr lang="fr-FR" b="1" dirty="0" smtClean="0"/>
              <a:t>Cas de la </a:t>
            </a:r>
            <a:r>
              <a:rPr lang="fr-FR" b="1" dirty="0" smtClean="0">
                <a:solidFill>
                  <a:srgbClr val="0070C0"/>
                </a:solidFill>
              </a:rPr>
              <a:t>Filière PDS</a:t>
            </a:r>
            <a:endParaRPr lang="fr-FR" sz="2000" b="1" dirty="0">
              <a:solidFill>
                <a:srgbClr val="0070C0"/>
              </a:solidFill>
            </a:endParaRP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002060"/>
                </a:solidFill>
              </a:rPr>
              <a:t>Avant 2024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CH de Cahors mandataire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Signataire Loïc Rolland Représentant du CH mandataire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u="sng" dirty="0" smtClean="0">
                <a:solidFill>
                  <a:srgbClr val="002060"/>
                </a:solidFill>
              </a:rPr>
              <a:t>A partir</a:t>
            </a:r>
            <a:r>
              <a:rPr lang="fr-FR" b="1" dirty="0" smtClean="0">
                <a:solidFill>
                  <a:srgbClr val="002060"/>
                </a:solidFill>
              </a:rPr>
              <a:t> des marchés 2024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GCS ASO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/>
              <a:t>S</a:t>
            </a:r>
            <a:r>
              <a:rPr lang="fr-FR" sz="1800" b="1" dirty="0" smtClean="0"/>
              <a:t>ignataire Loïc Rolland GCS ASO</a:t>
            </a:r>
            <a:endParaRPr lang="fr-FR" sz="1800" b="1" dirty="0"/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« Rien ne change » au final, sauf qui déclare l’</a:t>
            </a:r>
            <a:r>
              <a:rPr lang="fr-FR" sz="1800" b="1" i="1" dirty="0" smtClean="0"/>
              <a:t>Avis de marché</a:t>
            </a:r>
            <a:endParaRPr lang="fr-FR" sz="1800" i="1" dirty="0" smtClean="0"/>
          </a:p>
          <a:p>
            <a:pPr lvl="1">
              <a:spcBef>
                <a:spcPts val="300"/>
              </a:spcBef>
              <a:defRPr/>
            </a:pPr>
            <a:endParaRPr lang="fr-FR" sz="1400" dirty="0" smtClean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14" y="6164816"/>
            <a:ext cx="1008112" cy="3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92506" y="5692363"/>
            <a:ext cx="1268505" cy="94490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6737019" y="6304694"/>
            <a:ext cx="1237673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3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>
          <a:xfrm rot="16200000">
            <a:off x="-1589580" y="3767931"/>
            <a:ext cx="7162684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002060"/>
                </a:solidFill>
              </a:rPr>
              <a:t>Les procédures </a:t>
            </a:r>
            <a:r>
              <a:rPr lang="fr-FR" sz="2400" dirty="0" smtClean="0">
                <a:solidFill>
                  <a:srgbClr val="002060"/>
                </a:solidFill>
              </a:rPr>
              <a:t>Produits De Santé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28" y="296481"/>
            <a:ext cx="8589406" cy="625838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7455" y="3048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2963059" y="471000"/>
            <a:ext cx="8785596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Campagne Médicament </a:t>
            </a:r>
            <a:r>
              <a:rPr lang="fr-FR" dirty="0" smtClean="0"/>
              <a:t>2024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87095" y="1260764"/>
            <a:ext cx="8137525" cy="538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Objectifs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Rationalisation du livret thérapeutique : GCS / GHT / CH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Travail par familles pharmacologiques, classification ATC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Erreurs médicamenteuses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CU pour les formes sèches / prêt à l’emploi pour les injectables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Gains achats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fr-FR" sz="12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fr-FR" b="1" dirty="0" smtClean="0">
                <a:solidFill>
                  <a:srgbClr val="002060"/>
                </a:solidFill>
              </a:rPr>
              <a:t>Un marché « unique »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AO et MN à la même date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fr-FR" sz="1200" dirty="0" smtClean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fr-FR" b="1" u="sng" dirty="0" smtClean="0">
                <a:solidFill>
                  <a:srgbClr val="002060"/>
                </a:solidFill>
              </a:rPr>
              <a:t>Dates de début marchés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/>
              <a:t>01 04 2024 ; 1 an + 3 x 1 an</a:t>
            </a:r>
          </a:p>
          <a:p>
            <a:pPr marL="800100" lvl="1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smtClean="0"/>
              <a:t>Et 3 marchés intermédiaires </a:t>
            </a:r>
            <a:r>
              <a:rPr lang="fr-FR" sz="1400" b="1" dirty="0" smtClean="0"/>
              <a:t>nouvelles concurrences, fournisseurs défaillants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3 ans au 01 04 2025 </a:t>
            </a:r>
            <a:r>
              <a:rPr lang="fr-FR" sz="2000" dirty="0" smtClean="0"/>
              <a:t>(1 + 2 x 1)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2 ans au 01 04 2026 </a:t>
            </a:r>
            <a:r>
              <a:rPr lang="fr-FR" sz="2000" dirty="0" smtClean="0"/>
              <a:t>(1 + 1)</a:t>
            </a:r>
          </a:p>
          <a:p>
            <a:pPr marL="1200150" lvl="2" indent="-285750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 smtClean="0"/>
              <a:t>1 an au 01 04 2027 </a:t>
            </a:r>
            <a:r>
              <a:rPr lang="fr-FR" sz="2000" dirty="0" smtClean="0"/>
              <a:t>(1)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718C-5B80-4452-B51E-F042186A8E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2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1341</Words>
  <Application>Microsoft Office PowerPoint</Application>
  <PresentationFormat>Grand écran</PresentationFormat>
  <Paragraphs>436</Paragraphs>
  <Slides>30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Thème Office</vt:lpstr>
      <vt:lpstr>Rencontre Achats GCS Achats en santé Occitanie  Filière Produits de Santé Médicament</vt:lpstr>
      <vt:lpstr>Rencontre Achats GCS Achats en santé Occitanie  Filière Produits de Santé Médicament campagne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 Achats Santé en Occitanie</dc:title>
  <dc:creator>Secrétariat GCS ASO</dc:creator>
  <cp:lastModifiedBy>Pharmacie Epicure</cp:lastModifiedBy>
  <cp:revision>182</cp:revision>
  <cp:lastPrinted>2023-03-30T10:32:22Z</cp:lastPrinted>
  <dcterms:created xsi:type="dcterms:W3CDTF">2022-03-11T14:38:15Z</dcterms:created>
  <dcterms:modified xsi:type="dcterms:W3CDTF">2023-03-31T08:17:35Z</dcterms:modified>
</cp:coreProperties>
</file>